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701" r:id="rId2"/>
  </p:sldMasterIdLst>
  <p:notesMasterIdLst>
    <p:notesMasterId r:id="rId20"/>
  </p:notesMasterIdLst>
  <p:sldIdLst>
    <p:sldId id="256" r:id="rId3"/>
    <p:sldId id="258" r:id="rId4"/>
    <p:sldId id="260" r:id="rId5"/>
    <p:sldId id="265" r:id="rId6"/>
    <p:sldId id="282" r:id="rId7"/>
    <p:sldId id="283" r:id="rId8"/>
    <p:sldId id="284" r:id="rId9"/>
    <p:sldId id="264" r:id="rId10"/>
    <p:sldId id="289" r:id="rId11"/>
    <p:sldId id="295" r:id="rId12"/>
    <p:sldId id="296" r:id="rId13"/>
    <p:sldId id="297" r:id="rId14"/>
    <p:sldId id="298" r:id="rId15"/>
    <p:sldId id="299" r:id="rId16"/>
    <p:sldId id="300" r:id="rId17"/>
    <p:sldId id="281" r:id="rId18"/>
    <p:sldId id="294"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DM Sans" panose="020B0604020202020204" charset="0"/>
      <p:regular r:id="rId25"/>
      <p:bold r:id="rId26"/>
      <p:italic r:id="rId27"/>
      <p:boldItalic r:id="rId28"/>
    </p:embeddedFont>
    <p:embeddedFont>
      <p:font typeface="Dosis" pitchFamily="2" charset="0"/>
      <p:regular r:id="rId29"/>
      <p:bold r:id="rId30"/>
    </p:embeddedFont>
    <p:embeddedFont>
      <p:font typeface="Oswald" pitchFamily="2" charset="0"/>
      <p:regular r:id="rId31"/>
      <p:bold r:id="rId32"/>
    </p:embeddedFont>
    <p:embeddedFont>
      <p:font typeface="Oswald ExtraLight" pitchFamily="2" charset="0"/>
      <p:regular r:id="rId33"/>
      <p:bold r:id="rId34"/>
    </p:embeddedFont>
    <p:embeddedFont>
      <p:font typeface="Roboto" panose="02000000000000000000" pitchFamily="2" charset="0"/>
      <p:regular r:id="rId35"/>
      <p:bold r:id="rId36"/>
      <p:italic r:id="rId37"/>
      <p:boldItalic r:id="rId38"/>
    </p:embeddedFont>
    <p:embeddedFont>
      <p:font typeface="Segoe UI Emoji" panose="020B0502040204020203" pitchFamily="3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01">
          <p15:clr>
            <a:srgbClr val="9AA0A6"/>
          </p15:clr>
        </p15:guide>
        <p15:guide id="2" orient="horz" pos="733">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76F6D8-3147-481E-BD2B-479E4264B21D}">
  <a:tblStyle styleId="{D976F6D8-3147-481E-BD2B-479E4264B2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194" y="798"/>
      </p:cViewPr>
      <p:guideLst>
        <p:guide orient="horz" pos="601"/>
        <p:guide orient="horz" pos="733"/>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e91f73e2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e91f73e2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e84aac6d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e84aac6d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0e91f73e27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0e91f73e27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0e91f73e27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0e91f73e27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1025" y="-11025"/>
            <a:ext cx="9144000" cy="5143500"/>
          </a:xfrm>
          <a:prstGeom prst="rect">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p:nvPr/>
        </p:nvSpPr>
        <p:spPr>
          <a:xfrm flipH="1">
            <a:off x="1028475" y="4166400"/>
            <a:ext cx="8369700" cy="2280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r>
              <a:rPr lang="en-US"/>
              <a:t>Click to edit Master title style</a:t>
            </a:r>
            <a:endParaRPr/>
          </a:p>
        </p:txBody>
      </p:sp>
    </p:spTree>
    <p:extLst>
      <p:ext uri="{BB962C8B-B14F-4D97-AF65-F5344CB8AC3E}">
        <p14:creationId xmlns:p14="http://schemas.microsoft.com/office/powerpoint/2010/main" val="1714752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gradFill>
          <a:gsLst>
            <a:gs pos="0">
              <a:schemeClr val="accent5"/>
            </a:gs>
            <a:gs pos="48000">
              <a:schemeClr val="accent4"/>
            </a:gs>
            <a:gs pos="100000">
              <a:schemeClr val="accent2"/>
            </a:gs>
          </a:gsLst>
          <a:lin ang="2698631"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967650"/>
            <a:ext cx="3972000" cy="3027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4900"/>
              <a:buNone/>
              <a:defRPr sz="5000">
                <a:solidFill>
                  <a:schemeClr val="dk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995250"/>
            <a:ext cx="4359000" cy="4095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9pPr>
          </a:lstStyle>
          <a:p>
            <a:endParaRPr/>
          </a:p>
        </p:txBody>
      </p:sp>
    </p:spTree>
    <p:extLst>
      <p:ext uri="{BB962C8B-B14F-4D97-AF65-F5344CB8AC3E}">
        <p14:creationId xmlns:p14="http://schemas.microsoft.com/office/powerpoint/2010/main" val="1109920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2"/>
        <p:cNvGrpSpPr/>
        <p:nvPr/>
      </p:nvGrpSpPr>
      <p:grpSpPr>
        <a:xfrm>
          <a:off x="0" y="0"/>
          <a:ext cx="0" cy="0"/>
          <a:chOff x="0" y="0"/>
          <a:chExt cx="0" cy="0"/>
        </a:xfrm>
      </p:grpSpPr>
      <p:sp>
        <p:nvSpPr>
          <p:cNvPr id="103" name="Google Shape;103;p13"/>
          <p:cNvSpPr txBox="1">
            <a:spLocks noGrp="1"/>
          </p:cNvSpPr>
          <p:nvPr>
            <p:ph type="title"/>
          </p:nvPr>
        </p:nvSpPr>
        <p:spPr>
          <a:xfrm>
            <a:off x="1849288" y="1728870"/>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4" name="Google Shape;104;p13"/>
          <p:cNvSpPr txBox="1">
            <a:spLocks noGrp="1"/>
          </p:cNvSpPr>
          <p:nvPr>
            <p:ph type="title" idx="2" hasCustomPrompt="1"/>
          </p:nvPr>
        </p:nvSpPr>
        <p:spPr>
          <a:xfrm>
            <a:off x="695771"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subTitle" idx="1"/>
          </p:nvPr>
        </p:nvSpPr>
        <p:spPr>
          <a:xfrm>
            <a:off x="1849288" y="2105212"/>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6" name="Google Shape;106;p13"/>
          <p:cNvSpPr txBox="1">
            <a:spLocks noGrp="1"/>
          </p:cNvSpPr>
          <p:nvPr>
            <p:ph type="title" idx="3"/>
          </p:nvPr>
        </p:nvSpPr>
        <p:spPr>
          <a:xfrm>
            <a:off x="6111838" y="1730349"/>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7" name="Google Shape;107;p13"/>
          <p:cNvSpPr txBox="1">
            <a:spLocks noGrp="1"/>
          </p:cNvSpPr>
          <p:nvPr>
            <p:ph type="title" idx="4" hasCustomPrompt="1"/>
          </p:nvPr>
        </p:nvSpPr>
        <p:spPr>
          <a:xfrm>
            <a:off x="4961874"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5"/>
          </p:nvPr>
        </p:nvSpPr>
        <p:spPr>
          <a:xfrm>
            <a:off x="6111838" y="2110350"/>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9" name="Google Shape;109;p13"/>
          <p:cNvSpPr txBox="1">
            <a:spLocks noGrp="1"/>
          </p:cNvSpPr>
          <p:nvPr>
            <p:ph type="title" idx="6"/>
          </p:nvPr>
        </p:nvSpPr>
        <p:spPr>
          <a:xfrm>
            <a:off x="1853038" y="3419068"/>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0" name="Google Shape;110;p13"/>
          <p:cNvSpPr txBox="1">
            <a:spLocks noGrp="1"/>
          </p:cNvSpPr>
          <p:nvPr>
            <p:ph type="title" idx="7" hasCustomPrompt="1"/>
          </p:nvPr>
        </p:nvSpPr>
        <p:spPr>
          <a:xfrm>
            <a:off x="695771" y="3448775"/>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subTitle" idx="8"/>
          </p:nvPr>
        </p:nvSpPr>
        <p:spPr>
          <a:xfrm>
            <a:off x="1853038" y="3800225"/>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2" name="Google Shape;112;p13"/>
          <p:cNvSpPr txBox="1">
            <a:spLocks noGrp="1"/>
          </p:cNvSpPr>
          <p:nvPr>
            <p:ph type="title" idx="9"/>
          </p:nvPr>
        </p:nvSpPr>
        <p:spPr>
          <a:xfrm>
            <a:off x="6111838" y="3421989"/>
            <a:ext cx="2336400" cy="3612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3" name="Google Shape;113;p13"/>
          <p:cNvSpPr txBox="1">
            <a:spLocks noGrp="1"/>
          </p:cNvSpPr>
          <p:nvPr>
            <p:ph type="title" idx="13" hasCustomPrompt="1"/>
          </p:nvPr>
        </p:nvSpPr>
        <p:spPr>
          <a:xfrm>
            <a:off x="4961874" y="3453772"/>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4"/>
          </p:nvPr>
        </p:nvSpPr>
        <p:spPr>
          <a:xfrm>
            <a:off x="6111838" y="3797480"/>
            <a:ext cx="2336400" cy="484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5" name="Google Shape;115;p13"/>
          <p:cNvSpPr txBox="1">
            <a:spLocks noGrp="1"/>
          </p:cNvSpPr>
          <p:nvPr>
            <p:ph type="title" idx="15"/>
          </p:nvPr>
        </p:nvSpPr>
        <p:spPr>
          <a:xfrm>
            <a:off x="720000" y="539496"/>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522286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2916875" y="1499525"/>
            <a:ext cx="3357900" cy="5760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9" name="Google Shape;69;p9"/>
          <p:cNvSpPr txBox="1">
            <a:spLocks noGrp="1"/>
          </p:cNvSpPr>
          <p:nvPr>
            <p:ph type="subTitle" idx="1"/>
          </p:nvPr>
        </p:nvSpPr>
        <p:spPr>
          <a:xfrm>
            <a:off x="2916875" y="2308375"/>
            <a:ext cx="3357900" cy="13356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DM Sans"/>
              <a:buNone/>
              <a:defRPr sz="1600">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extLst>
      <p:ext uri="{BB962C8B-B14F-4D97-AF65-F5344CB8AC3E}">
        <p14:creationId xmlns:p14="http://schemas.microsoft.com/office/powerpoint/2010/main" val="292886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1_Caption">
    <p:bg>
      <p:bgPr>
        <a:gradFill>
          <a:gsLst>
            <a:gs pos="0">
              <a:schemeClr val="accent5"/>
            </a:gs>
            <a:gs pos="48000">
              <a:schemeClr val="accent4"/>
            </a:gs>
            <a:gs pos="100000">
              <a:schemeClr val="accent2"/>
            </a:gs>
          </a:gsLst>
          <a:lin ang="2698631" scaled="0"/>
        </a:gradFill>
        <a:effectLst/>
      </p:bgPr>
    </p:bg>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1260875" y="3226350"/>
            <a:ext cx="3792300" cy="10515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1182427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1713900" y="1458900"/>
            <a:ext cx="5716200" cy="2225700"/>
          </a:xfrm>
          <a:prstGeom prst="rect">
            <a:avLst/>
          </a:prstGeom>
        </p:spPr>
        <p:txBody>
          <a:bodyPr spcFirstLastPara="1" wrap="square" lIns="0" tIns="0" rIns="0" bIns="0" anchor="ctr" anchorCtr="0">
            <a:noAutofit/>
          </a:bodyPr>
          <a:lstStyle>
            <a:lvl1pPr lvl="0" algn="ctr" rtl="0">
              <a:spcBef>
                <a:spcPts val="0"/>
              </a:spcBef>
              <a:spcAft>
                <a:spcPts val="0"/>
              </a:spcAft>
              <a:buSzPts val="4900"/>
              <a:buNone/>
              <a:defRPr sz="7200"/>
            </a:lvl1pPr>
            <a:lvl2pPr lvl="1" algn="ctr" rtl="0">
              <a:spcBef>
                <a:spcPts val="0"/>
              </a:spcBef>
              <a:spcAft>
                <a:spcPts val="0"/>
              </a:spcAft>
              <a:buSzPts val="4900"/>
              <a:buNone/>
              <a:defRPr sz="4900"/>
            </a:lvl2pPr>
            <a:lvl3pPr lvl="2" algn="ctr" rtl="0">
              <a:spcBef>
                <a:spcPts val="0"/>
              </a:spcBef>
              <a:spcAft>
                <a:spcPts val="0"/>
              </a:spcAft>
              <a:buSzPts val="4900"/>
              <a:buNone/>
              <a:defRPr sz="4900"/>
            </a:lvl3pPr>
            <a:lvl4pPr lvl="3" algn="ctr" rtl="0">
              <a:spcBef>
                <a:spcPts val="0"/>
              </a:spcBef>
              <a:spcAft>
                <a:spcPts val="0"/>
              </a:spcAft>
              <a:buSzPts val="4900"/>
              <a:buNone/>
              <a:defRPr sz="4900"/>
            </a:lvl4pPr>
            <a:lvl5pPr lvl="4" algn="ctr" rtl="0">
              <a:spcBef>
                <a:spcPts val="0"/>
              </a:spcBef>
              <a:spcAft>
                <a:spcPts val="0"/>
              </a:spcAft>
              <a:buSzPts val="4900"/>
              <a:buNone/>
              <a:defRPr sz="4900"/>
            </a:lvl5pPr>
            <a:lvl6pPr lvl="5" algn="ctr" rtl="0">
              <a:spcBef>
                <a:spcPts val="0"/>
              </a:spcBef>
              <a:spcAft>
                <a:spcPts val="0"/>
              </a:spcAft>
              <a:buSzPts val="4900"/>
              <a:buNone/>
              <a:defRPr sz="4900"/>
            </a:lvl6pPr>
            <a:lvl7pPr lvl="6" algn="ctr" rtl="0">
              <a:spcBef>
                <a:spcPts val="0"/>
              </a:spcBef>
              <a:spcAft>
                <a:spcPts val="0"/>
              </a:spcAft>
              <a:buSzPts val="4900"/>
              <a:buNone/>
              <a:defRPr sz="4900"/>
            </a:lvl7pPr>
            <a:lvl8pPr lvl="7" algn="ctr" rtl="0">
              <a:spcBef>
                <a:spcPts val="0"/>
              </a:spcBef>
              <a:spcAft>
                <a:spcPts val="0"/>
              </a:spcAft>
              <a:buSzPts val="4900"/>
              <a:buNone/>
              <a:defRPr sz="4900"/>
            </a:lvl8pPr>
            <a:lvl9pPr lvl="8" algn="ctr" rtl="0">
              <a:spcBef>
                <a:spcPts val="0"/>
              </a:spcBef>
              <a:spcAft>
                <a:spcPts val="0"/>
              </a:spcAft>
              <a:buSzPts val="4900"/>
              <a:buNone/>
              <a:defRPr sz="4900"/>
            </a:lvl9pPr>
          </a:lstStyle>
          <a:p>
            <a:endParaRPr/>
          </a:p>
        </p:txBody>
      </p:sp>
    </p:spTree>
    <p:extLst>
      <p:ext uri="{BB962C8B-B14F-4D97-AF65-F5344CB8AC3E}">
        <p14:creationId xmlns:p14="http://schemas.microsoft.com/office/powerpoint/2010/main" val="2706518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1025" y="-11025"/>
            <a:ext cx="9144000" cy="5143500"/>
          </a:xfrm>
          <a:prstGeom prst="rect">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p:nvPr/>
        </p:nvSpPr>
        <p:spPr>
          <a:xfrm flipH="1">
            <a:off x="1028475" y="4166400"/>
            <a:ext cx="8369700" cy="2280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extLst>
      <p:ext uri="{BB962C8B-B14F-4D97-AF65-F5344CB8AC3E}">
        <p14:creationId xmlns:p14="http://schemas.microsoft.com/office/powerpoint/2010/main" val="2063027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1"/>
        </a:solidFill>
        <a:effectLst/>
      </p:bgPr>
    </p:bg>
    <p:spTree>
      <p:nvGrpSpPr>
        <p:cNvPr id="1" name="Shape 15"/>
        <p:cNvGrpSpPr/>
        <p:nvPr/>
      </p:nvGrpSpPr>
      <p:grpSpPr>
        <a:xfrm>
          <a:off x="0" y="0"/>
          <a:ext cx="0" cy="0"/>
          <a:chOff x="0" y="0"/>
          <a:chExt cx="0" cy="0"/>
        </a:xfrm>
      </p:grpSpPr>
      <p:sp>
        <p:nvSpPr>
          <p:cNvPr id="16" name="Google Shape;16;p3"/>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418950" y="4394400"/>
            <a:ext cx="8172300" cy="7491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8" name="Google Shape;18;p3"/>
          <p:cNvSpPr/>
          <p:nvPr/>
        </p:nvSpPr>
        <p:spPr>
          <a:xfrm flipH="1">
            <a:off x="1028475" y="4166400"/>
            <a:ext cx="8369700" cy="2280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ctrTitle"/>
          </p:nvPr>
        </p:nvSpPr>
        <p:spPr>
          <a:xfrm>
            <a:off x="1028475" y="2345350"/>
            <a:ext cx="522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 name="Google Shape;20;p3"/>
          <p:cNvSpPr txBox="1">
            <a:spLocks noGrp="1"/>
          </p:cNvSpPr>
          <p:nvPr>
            <p:ph type="subTitle" idx="1"/>
          </p:nvPr>
        </p:nvSpPr>
        <p:spPr>
          <a:xfrm>
            <a:off x="1028475" y="3449650"/>
            <a:ext cx="5220000" cy="57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a:endParaRPr/>
          </a:p>
        </p:txBody>
      </p:sp>
    </p:spTree>
    <p:extLst>
      <p:ext uri="{BB962C8B-B14F-4D97-AF65-F5344CB8AC3E}">
        <p14:creationId xmlns:p14="http://schemas.microsoft.com/office/powerpoint/2010/main" val="969661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grpSp>
        <p:nvGrpSpPr>
          <p:cNvPr id="31" name="Google Shape;31;p5"/>
          <p:cNvGrpSpPr/>
          <p:nvPr/>
        </p:nvGrpSpPr>
        <p:grpSpPr>
          <a:xfrm>
            <a:off x="-903537" y="-38100"/>
            <a:ext cx="10524355" cy="5214650"/>
            <a:chOff x="-903537" y="-38100"/>
            <a:chExt cx="10524355" cy="5214650"/>
          </a:xfrm>
        </p:grpSpPr>
        <p:sp>
          <p:nvSpPr>
            <p:cNvPr id="32" name="Google Shape;32;p5"/>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33" name="Google Shape;33;p5"/>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p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0" name="Google Shape;40;p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41914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1"/>
        <p:cNvGrpSpPr/>
        <p:nvPr/>
      </p:nvGrpSpPr>
      <p:grpSpPr>
        <a:xfrm>
          <a:off x="0" y="0"/>
          <a:ext cx="0" cy="0"/>
          <a:chOff x="0" y="0"/>
          <a:chExt cx="0" cy="0"/>
        </a:xfrm>
      </p:grpSpPr>
      <p:grpSp>
        <p:nvGrpSpPr>
          <p:cNvPr id="42" name="Google Shape;42;p6"/>
          <p:cNvGrpSpPr/>
          <p:nvPr/>
        </p:nvGrpSpPr>
        <p:grpSpPr>
          <a:xfrm>
            <a:off x="-903537" y="-38100"/>
            <a:ext cx="10524355" cy="5214650"/>
            <a:chOff x="-903537" y="-38100"/>
            <a:chExt cx="10524355" cy="5214650"/>
          </a:xfrm>
        </p:grpSpPr>
        <p:sp>
          <p:nvSpPr>
            <p:cNvPr id="43" name="Google Shape;43;p6"/>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44" name="Google Shape;44;p6"/>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b="0"/>
            </a:lvl1pPr>
            <a:lvl2pPr lvl="1">
              <a:spcBef>
                <a:spcPts val="0"/>
              </a:spcBef>
              <a:spcAft>
                <a:spcPts val="0"/>
              </a:spcAft>
              <a:buSzPts val="2400"/>
              <a:buNone/>
              <a:defRPr sz="2400" b="0"/>
            </a:lvl2pPr>
            <a:lvl3pPr lvl="2">
              <a:spcBef>
                <a:spcPts val="0"/>
              </a:spcBef>
              <a:spcAft>
                <a:spcPts val="0"/>
              </a:spcAft>
              <a:buSzPts val="2400"/>
              <a:buNone/>
              <a:defRPr sz="2400" b="0"/>
            </a:lvl3pPr>
            <a:lvl4pPr lvl="3">
              <a:spcBef>
                <a:spcPts val="0"/>
              </a:spcBef>
              <a:spcAft>
                <a:spcPts val="0"/>
              </a:spcAft>
              <a:buSzPts val="2400"/>
              <a:buNone/>
              <a:defRPr sz="2400" b="0"/>
            </a:lvl4pPr>
            <a:lvl5pPr lvl="4">
              <a:spcBef>
                <a:spcPts val="0"/>
              </a:spcBef>
              <a:spcAft>
                <a:spcPts val="0"/>
              </a:spcAft>
              <a:buSzPts val="2400"/>
              <a:buNone/>
              <a:defRPr sz="2400" b="0"/>
            </a:lvl5pPr>
            <a:lvl6pPr lvl="5">
              <a:spcBef>
                <a:spcPts val="0"/>
              </a:spcBef>
              <a:spcAft>
                <a:spcPts val="0"/>
              </a:spcAft>
              <a:buSzPts val="2400"/>
              <a:buNone/>
              <a:defRPr sz="2400" b="0"/>
            </a:lvl6pPr>
            <a:lvl7pPr lvl="6">
              <a:spcBef>
                <a:spcPts val="0"/>
              </a:spcBef>
              <a:spcAft>
                <a:spcPts val="0"/>
              </a:spcAft>
              <a:buSzPts val="2400"/>
              <a:buNone/>
              <a:defRPr sz="2400" b="0"/>
            </a:lvl7pPr>
            <a:lvl8pPr lvl="7">
              <a:spcBef>
                <a:spcPts val="0"/>
              </a:spcBef>
              <a:spcAft>
                <a:spcPts val="0"/>
              </a:spcAft>
              <a:buSzPts val="2400"/>
              <a:buNone/>
              <a:defRPr sz="2400" b="0"/>
            </a:lvl8pPr>
            <a:lvl9pPr lvl="8">
              <a:spcBef>
                <a:spcPts val="0"/>
              </a:spcBef>
              <a:spcAft>
                <a:spcPts val="0"/>
              </a:spcAft>
              <a:buSzPts val="2400"/>
              <a:buNone/>
              <a:defRPr sz="2400" b="0"/>
            </a:lvl9pPr>
          </a:lstStyle>
          <a:p>
            <a:endParaRPr/>
          </a:p>
        </p:txBody>
      </p:sp>
      <p:sp>
        <p:nvSpPr>
          <p:cNvPr id="50" name="Google Shape;50;p6"/>
          <p:cNvSpPr txBox="1">
            <a:spLocks noGrp="1"/>
          </p:cNvSpPr>
          <p:nvPr>
            <p:ph type="body" idx="1"/>
          </p:nvPr>
        </p:nvSpPr>
        <p:spPr>
          <a:xfrm>
            <a:off x="1101375"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1" name="Google Shape;51;p6"/>
          <p:cNvSpPr txBox="1">
            <a:spLocks noGrp="1"/>
          </p:cNvSpPr>
          <p:nvPr>
            <p:ph type="body" idx="2"/>
          </p:nvPr>
        </p:nvSpPr>
        <p:spPr>
          <a:xfrm>
            <a:off x="5004949"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2" name="Google Shape;52;p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92720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3"/>
        <p:cNvGrpSpPr/>
        <p:nvPr/>
      </p:nvGrpSpPr>
      <p:grpSpPr>
        <a:xfrm>
          <a:off x="0" y="0"/>
          <a:ext cx="0" cy="0"/>
          <a:chOff x="0" y="0"/>
          <a:chExt cx="0" cy="0"/>
        </a:xfrm>
      </p:grpSpPr>
      <p:grpSp>
        <p:nvGrpSpPr>
          <p:cNvPr id="54" name="Google Shape;54;p7"/>
          <p:cNvGrpSpPr/>
          <p:nvPr/>
        </p:nvGrpSpPr>
        <p:grpSpPr>
          <a:xfrm>
            <a:off x="-903537" y="-38100"/>
            <a:ext cx="10524355" cy="5214650"/>
            <a:chOff x="-903537" y="-38100"/>
            <a:chExt cx="10524355" cy="5214650"/>
          </a:xfrm>
        </p:grpSpPr>
        <p:sp>
          <p:nvSpPr>
            <p:cNvPr id="55" name="Google Shape;55;p7"/>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56" name="Google Shape;56;p7"/>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7"/>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2" name="Google Shape;62;p7"/>
          <p:cNvSpPr txBox="1">
            <a:spLocks noGrp="1"/>
          </p:cNvSpPr>
          <p:nvPr>
            <p:ph type="body" idx="1"/>
          </p:nvPr>
        </p:nvSpPr>
        <p:spPr>
          <a:xfrm>
            <a:off x="1104900"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3" name="Google Shape;63;p7"/>
          <p:cNvSpPr txBox="1">
            <a:spLocks noGrp="1"/>
          </p:cNvSpPr>
          <p:nvPr>
            <p:ph type="body" idx="2"/>
          </p:nvPr>
        </p:nvSpPr>
        <p:spPr>
          <a:xfrm>
            <a:off x="3652189"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4" name="Google Shape;64;p7"/>
          <p:cNvSpPr txBox="1">
            <a:spLocks noGrp="1"/>
          </p:cNvSpPr>
          <p:nvPr>
            <p:ph type="body" idx="3"/>
          </p:nvPr>
        </p:nvSpPr>
        <p:spPr>
          <a:xfrm>
            <a:off x="6199478"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5" name="Google Shape;65;p7"/>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7037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1"/>
        </a:solidFill>
        <a:effectLst/>
      </p:bgPr>
    </p:bg>
    <p:spTree>
      <p:nvGrpSpPr>
        <p:cNvPr id="1" name="Shape 15"/>
        <p:cNvGrpSpPr/>
        <p:nvPr/>
      </p:nvGrpSpPr>
      <p:grpSpPr>
        <a:xfrm>
          <a:off x="0" y="0"/>
          <a:ext cx="0" cy="0"/>
          <a:chOff x="0" y="0"/>
          <a:chExt cx="0" cy="0"/>
        </a:xfrm>
      </p:grpSpPr>
      <p:sp>
        <p:nvSpPr>
          <p:cNvPr id="16" name="Google Shape;16;p3"/>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418950" y="4394400"/>
            <a:ext cx="8172300" cy="7491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8" name="Google Shape;18;p3"/>
          <p:cNvSpPr/>
          <p:nvPr/>
        </p:nvSpPr>
        <p:spPr>
          <a:xfrm flipH="1">
            <a:off x="1028475" y="4166400"/>
            <a:ext cx="8369700" cy="2280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ctrTitle"/>
          </p:nvPr>
        </p:nvSpPr>
        <p:spPr>
          <a:xfrm>
            <a:off x="1028475" y="2345350"/>
            <a:ext cx="522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a:p>
        </p:txBody>
      </p:sp>
      <p:sp>
        <p:nvSpPr>
          <p:cNvPr id="20" name="Google Shape;20;p3"/>
          <p:cNvSpPr txBox="1">
            <a:spLocks noGrp="1"/>
          </p:cNvSpPr>
          <p:nvPr>
            <p:ph type="subTitle" idx="1"/>
          </p:nvPr>
        </p:nvSpPr>
        <p:spPr>
          <a:xfrm>
            <a:off x="1028475" y="3449650"/>
            <a:ext cx="5220000" cy="57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a:r>
              <a:rPr lang="en-US"/>
              <a:t>Click to edit Master subtitle style</a:t>
            </a:r>
            <a:endParaRPr/>
          </a:p>
        </p:txBody>
      </p:sp>
    </p:spTree>
    <p:extLst>
      <p:ext uri="{BB962C8B-B14F-4D97-AF65-F5344CB8AC3E}">
        <p14:creationId xmlns:p14="http://schemas.microsoft.com/office/powerpoint/2010/main" val="1231999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6"/>
        <p:cNvGrpSpPr/>
        <p:nvPr/>
      </p:nvGrpSpPr>
      <p:grpSpPr>
        <a:xfrm>
          <a:off x="0" y="0"/>
          <a:ext cx="0" cy="0"/>
          <a:chOff x="0" y="0"/>
          <a:chExt cx="0" cy="0"/>
        </a:xfrm>
      </p:grpSpPr>
      <p:grpSp>
        <p:nvGrpSpPr>
          <p:cNvPr id="67" name="Google Shape;67;p8"/>
          <p:cNvGrpSpPr/>
          <p:nvPr/>
        </p:nvGrpSpPr>
        <p:grpSpPr>
          <a:xfrm>
            <a:off x="-903537" y="-38100"/>
            <a:ext cx="10524355" cy="5214650"/>
            <a:chOff x="-903537" y="-38100"/>
            <a:chExt cx="10524355" cy="5214650"/>
          </a:xfrm>
        </p:grpSpPr>
        <p:sp>
          <p:nvSpPr>
            <p:cNvPr id="68" name="Google Shape;68;p8"/>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69" name="Google Shape;69;p8"/>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75" name="Google Shape;75;p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308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background">
  <p:cSld name="Image background">
    <p:spTree>
      <p:nvGrpSpPr>
        <p:cNvPr id="1" name="Shape 76"/>
        <p:cNvGrpSpPr/>
        <p:nvPr/>
      </p:nvGrpSpPr>
      <p:grpSpPr>
        <a:xfrm>
          <a:off x="0" y="0"/>
          <a:ext cx="0" cy="0"/>
          <a:chOff x="0" y="0"/>
          <a:chExt cx="0" cy="0"/>
        </a:xfrm>
      </p:grpSpPr>
      <p:sp>
        <p:nvSpPr>
          <p:cNvPr id="77" name="Google Shape;77;p9"/>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rgbClr val="FFFFFF">
              <a:alpha val="17690"/>
            </a:srgbClr>
          </a:solidFill>
          <a:ln>
            <a:noFill/>
          </a:ln>
        </p:spPr>
      </p:sp>
      <p:sp>
        <p:nvSpPr>
          <p:cNvPr id="78" name="Google Shape;78;p9"/>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flipH="1">
            <a:off x="472134" y="-9525"/>
            <a:ext cx="518400" cy="749100"/>
          </a:xfrm>
          <a:prstGeom prst="parallelogram">
            <a:avLst>
              <a:gd name="adj" fmla="val 7500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flipH="1">
            <a:off x="742953" y="272850"/>
            <a:ext cx="7505700" cy="749100"/>
          </a:xfrm>
          <a:prstGeom prst="parallelogram">
            <a:avLst>
              <a:gd name="adj" fmla="val 51542"/>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4" name="Google Shape;84;p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06340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5"/>
        <p:cNvGrpSpPr/>
        <p:nvPr/>
      </p:nvGrpSpPr>
      <p:grpSpPr>
        <a:xfrm>
          <a:off x="0" y="0"/>
          <a:ext cx="0" cy="0"/>
          <a:chOff x="0" y="0"/>
          <a:chExt cx="0" cy="0"/>
        </a:xfrm>
      </p:grpSpPr>
      <p:sp>
        <p:nvSpPr>
          <p:cNvPr id="86" name="Google Shape;86;p10"/>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87" name="Google Shape;87;p10"/>
          <p:cNvSpPr/>
          <p:nvPr/>
        </p:nvSpPr>
        <p:spPr>
          <a:xfrm flipH="1">
            <a:off x="742953" y="440630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flipH="1">
            <a:off x="7861618" y="440630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txBox="1">
            <a:spLocks noGrp="1"/>
          </p:cNvSpPr>
          <p:nvPr>
            <p:ph type="body" idx="1"/>
          </p:nvPr>
        </p:nvSpPr>
        <p:spPr>
          <a:xfrm>
            <a:off x="1123950" y="4406300"/>
            <a:ext cx="6737400" cy="749100"/>
          </a:xfrm>
          <a:prstGeom prst="rect">
            <a:avLst/>
          </a:prstGeom>
        </p:spPr>
        <p:txBody>
          <a:bodyPr spcFirstLastPara="1" wrap="square" lIns="91425" tIns="91425" rIns="91425" bIns="91425" anchor="ctr" anchorCtr="0">
            <a:noAutofit/>
          </a:bodyPr>
          <a:lstStyle>
            <a:lvl1pPr marL="457200" lvl="0" indent="-228600">
              <a:spcBef>
                <a:spcPts val="360"/>
              </a:spcBef>
              <a:spcAft>
                <a:spcPts val="0"/>
              </a:spcAft>
              <a:buClr>
                <a:srgbClr val="FFFFFF"/>
              </a:buClr>
              <a:buSzPts val="1800"/>
              <a:buNone/>
              <a:defRPr sz="1800">
                <a:solidFill>
                  <a:srgbClr val="FFFFFF"/>
                </a:solidFill>
              </a:defRPr>
            </a:lvl1pPr>
          </a:lstStyle>
          <a:p>
            <a:endParaRPr/>
          </a:p>
        </p:txBody>
      </p:sp>
      <p:sp>
        <p:nvSpPr>
          <p:cNvPr id="92" name="Google Shape;92;p10"/>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95713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1"/>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95" name="Google Shape;95;p11"/>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8677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inverted">
  <p:cSld name="Blank inverted">
    <p:bg>
      <p:bgPr>
        <a:solidFill>
          <a:schemeClr val="dk1"/>
        </a:solidFill>
        <a:effectLst/>
      </p:bgPr>
    </p:bg>
    <p:spTree>
      <p:nvGrpSpPr>
        <p:cNvPr id="1" name="Shape 99"/>
        <p:cNvGrpSpPr/>
        <p:nvPr/>
      </p:nvGrpSpPr>
      <p:grpSpPr>
        <a:xfrm>
          <a:off x="0" y="0"/>
          <a:ext cx="0" cy="0"/>
          <a:chOff x="0" y="0"/>
          <a:chExt cx="0" cy="0"/>
        </a:xfrm>
      </p:grpSpPr>
      <p:sp>
        <p:nvSpPr>
          <p:cNvPr id="100" name="Google Shape;100;p12"/>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903537" y="-17561"/>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flipH="1">
            <a:off x="472134" y="-9525"/>
            <a:ext cx="518400" cy="749100"/>
          </a:xfrm>
          <a:prstGeom prst="parallelogram">
            <a:avLst>
              <a:gd name="adj" fmla="val 750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25559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grpSp>
        <p:nvGrpSpPr>
          <p:cNvPr id="31" name="Google Shape;31;p5"/>
          <p:cNvGrpSpPr/>
          <p:nvPr/>
        </p:nvGrpSpPr>
        <p:grpSpPr>
          <a:xfrm>
            <a:off x="-903537" y="-38100"/>
            <a:ext cx="10524355" cy="5214650"/>
            <a:chOff x="-903537" y="-38100"/>
            <a:chExt cx="10524355" cy="5214650"/>
          </a:xfrm>
        </p:grpSpPr>
        <p:sp>
          <p:nvSpPr>
            <p:cNvPr id="32" name="Google Shape;32;p5"/>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33" name="Google Shape;33;p5"/>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a:t>Click to edit Master title style</a:t>
            </a:r>
            <a:endParaRPr/>
          </a:p>
        </p:txBody>
      </p:sp>
      <p:sp>
        <p:nvSpPr>
          <p:cNvPr id="39" name="Google Shape;39;p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pPr lvl="0"/>
            <a:r>
              <a:rPr lang="en-US"/>
              <a:t>Click to edit Master text styles</a:t>
            </a:r>
          </a:p>
        </p:txBody>
      </p:sp>
      <p:sp>
        <p:nvSpPr>
          <p:cNvPr id="40" name="Google Shape;40;p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02435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3"/>
        <p:cNvGrpSpPr/>
        <p:nvPr/>
      </p:nvGrpSpPr>
      <p:grpSpPr>
        <a:xfrm>
          <a:off x="0" y="0"/>
          <a:ext cx="0" cy="0"/>
          <a:chOff x="0" y="0"/>
          <a:chExt cx="0" cy="0"/>
        </a:xfrm>
      </p:grpSpPr>
      <p:grpSp>
        <p:nvGrpSpPr>
          <p:cNvPr id="54" name="Google Shape;54;p7"/>
          <p:cNvGrpSpPr/>
          <p:nvPr/>
        </p:nvGrpSpPr>
        <p:grpSpPr>
          <a:xfrm>
            <a:off x="-903537" y="-38100"/>
            <a:ext cx="10524355" cy="5214650"/>
            <a:chOff x="-903537" y="-38100"/>
            <a:chExt cx="10524355" cy="5214650"/>
          </a:xfrm>
        </p:grpSpPr>
        <p:sp>
          <p:nvSpPr>
            <p:cNvPr id="55" name="Google Shape;55;p7"/>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56" name="Google Shape;56;p7"/>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7"/>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
        <p:nvSpPr>
          <p:cNvPr id="62" name="Google Shape;62;p7"/>
          <p:cNvSpPr txBox="1">
            <a:spLocks noGrp="1"/>
          </p:cNvSpPr>
          <p:nvPr>
            <p:ph type="body" idx="1"/>
          </p:nvPr>
        </p:nvSpPr>
        <p:spPr>
          <a:xfrm>
            <a:off x="1104900"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pPr lvl="0"/>
            <a:r>
              <a:rPr lang="en-US"/>
              <a:t>Click to edit Master text styles</a:t>
            </a:r>
          </a:p>
        </p:txBody>
      </p:sp>
      <p:sp>
        <p:nvSpPr>
          <p:cNvPr id="63" name="Google Shape;63;p7"/>
          <p:cNvSpPr txBox="1">
            <a:spLocks noGrp="1"/>
          </p:cNvSpPr>
          <p:nvPr>
            <p:ph type="body" idx="2"/>
          </p:nvPr>
        </p:nvSpPr>
        <p:spPr>
          <a:xfrm>
            <a:off x="3652189"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pPr lvl="0"/>
            <a:r>
              <a:rPr lang="en-US"/>
              <a:t>Click to edit Master text styles</a:t>
            </a:r>
          </a:p>
        </p:txBody>
      </p:sp>
      <p:sp>
        <p:nvSpPr>
          <p:cNvPr id="64" name="Google Shape;64;p7"/>
          <p:cNvSpPr txBox="1">
            <a:spLocks noGrp="1"/>
          </p:cNvSpPr>
          <p:nvPr>
            <p:ph type="body" idx="3"/>
          </p:nvPr>
        </p:nvSpPr>
        <p:spPr>
          <a:xfrm>
            <a:off x="6199478"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pPr lvl="0"/>
            <a:r>
              <a:rPr lang="en-US"/>
              <a:t>Click to edit Master text styles</a:t>
            </a:r>
          </a:p>
        </p:txBody>
      </p:sp>
      <p:sp>
        <p:nvSpPr>
          <p:cNvPr id="65" name="Google Shape;65;p7"/>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82084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6"/>
        <p:cNvGrpSpPr/>
        <p:nvPr/>
      </p:nvGrpSpPr>
      <p:grpSpPr>
        <a:xfrm>
          <a:off x="0" y="0"/>
          <a:ext cx="0" cy="0"/>
          <a:chOff x="0" y="0"/>
          <a:chExt cx="0" cy="0"/>
        </a:xfrm>
      </p:grpSpPr>
      <p:grpSp>
        <p:nvGrpSpPr>
          <p:cNvPr id="67" name="Google Shape;67;p8"/>
          <p:cNvGrpSpPr/>
          <p:nvPr/>
        </p:nvGrpSpPr>
        <p:grpSpPr>
          <a:xfrm>
            <a:off x="-903537" y="-38100"/>
            <a:ext cx="10524355" cy="5214650"/>
            <a:chOff x="-903537" y="-38100"/>
            <a:chExt cx="10524355" cy="5214650"/>
          </a:xfrm>
        </p:grpSpPr>
        <p:sp>
          <p:nvSpPr>
            <p:cNvPr id="68" name="Google Shape;68;p8"/>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69" name="Google Shape;69;p8"/>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a:t>Click to edit Master title style</a:t>
            </a:r>
            <a:endParaRPr/>
          </a:p>
        </p:txBody>
      </p:sp>
      <p:sp>
        <p:nvSpPr>
          <p:cNvPr id="75" name="Google Shape;75;p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80340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background">
  <p:cSld name="Image background">
    <p:spTree>
      <p:nvGrpSpPr>
        <p:cNvPr id="1" name="Shape 76"/>
        <p:cNvGrpSpPr/>
        <p:nvPr/>
      </p:nvGrpSpPr>
      <p:grpSpPr>
        <a:xfrm>
          <a:off x="0" y="0"/>
          <a:ext cx="0" cy="0"/>
          <a:chOff x="0" y="0"/>
          <a:chExt cx="0" cy="0"/>
        </a:xfrm>
      </p:grpSpPr>
      <p:sp>
        <p:nvSpPr>
          <p:cNvPr id="77" name="Google Shape;77;p9"/>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rgbClr val="FFFFFF">
              <a:alpha val="17690"/>
            </a:srgbClr>
          </a:solidFill>
          <a:ln>
            <a:noFill/>
          </a:ln>
        </p:spPr>
      </p:sp>
      <p:sp>
        <p:nvSpPr>
          <p:cNvPr id="78" name="Google Shape;78;p9"/>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flipH="1">
            <a:off x="472134" y="-9525"/>
            <a:ext cx="518400" cy="749100"/>
          </a:xfrm>
          <a:prstGeom prst="parallelogram">
            <a:avLst>
              <a:gd name="adj" fmla="val 7500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flipH="1">
            <a:off x="742953" y="272850"/>
            <a:ext cx="7505700" cy="749100"/>
          </a:xfrm>
          <a:prstGeom prst="parallelogram">
            <a:avLst>
              <a:gd name="adj" fmla="val 51542"/>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
        <p:nvSpPr>
          <p:cNvPr id="84" name="Google Shape;84;p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5870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5"/>
        <p:cNvGrpSpPr/>
        <p:nvPr/>
      </p:nvGrpSpPr>
      <p:grpSpPr>
        <a:xfrm>
          <a:off x="0" y="0"/>
          <a:ext cx="0" cy="0"/>
          <a:chOff x="0" y="0"/>
          <a:chExt cx="0" cy="0"/>
        </a:xfrm>
      </p:grpSpPr>
      <p:sp>
        <p:nvSpPr>
          <p:cNvPr id="86" name="Google Shape;86;p10"/>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87" name="Google Shape;87;p10"/>
          <p:cNvSpPr/>
          <p:nvPr/>
        </p:nvSpPr>
        <p:spPr>
          <a:xfrm flipH="1">
            <a:off x="742953" y="440630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flipH="1">
            <a:off x="7861618" y="440630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txBox="1">
            <a:spLocks noGrp="1"/>
          </p:cNvSpPr>
          <p:nvPr>
            <p:ph type="body" idx="1"/>
          </p:nvPr>
        </p:nvSpPr>
        <p:spPr>
          <a:xfrm>
            <a:off x="1123950" y="4406300"/>
            <a:ext cx="6737400" cy="749100"/>
          </a:xfrm>
          <a:prstGeom prst="rect">
            <a:avLst/>
          </a:prstGeom>
        </p:spPr>
        <p:txBody>
          <a:bodyPr spcFirstLastPara="1" wrap="square" lIns="91425" tIns="91425" rIns="91425" bIns="91425" anchor="ctr" anchorCtr="0">
            <a:noAutofit/>
          </a:bodyPr>
          <a:lstStyle>
            <a:lvl1pPr marL="457200" lvl="0" indent="-228600">
              <a:spcBef>
                <a:spcPts val="360"/>
              </a:spcBef>
              <a:spcAft>
                <a:spcPts val="0"/>
              </a:spcAft>
              <a:buClr>
                <a:srgbClr val="FFFFFF"/>
              </a:buClr>
              <a:buSzPts val="1800"/>
              <a:buNone/>
              <a:defRPr sz="1800">
                <a:solidFill>
                  <a:srgbClr val="FFFFFF"/>
                </a:solidFill>
              </a:defRPr>
            </a:lvl1pPr>
          </a:lstStyle>
          <a:p>
            <a:pPr lvl="0"/>
            <a:r>
              <a:rPr lang="en-US"/>
              <a:t>Click to edit Master text styles</a:t>
            </a:r>
          </a:p>
        </p:txBody>
      </p:sp>
      <p:sp>
        <p:nvSpPr>
          <p:cNvPr id="92" name="Google Shape;92;p10"/>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83246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1"/>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95" name="Google Shape;95;p11"/>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44364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inverted">
  <p:cSld name="Blank inverted">
    <p:bg>
      <p:bgPr>
        <a:solidFill>
          <a:schemeClr val="dk1"/>
        </a:solidFill>
        <a:effectLst/>
      </p:bgPr>
    </p:bg>
    <p:spTree>
      <p:nvGrpSpPr>
        <p:cNvPr id="1" name="Shape 99"/>
        <p:cNvGrpSpPr/>
        <p:nvPr/>
      </p:nvGrpSpPr>
      <p:grpSpPr>
        <a:xfrm>
          <a:off x="0" y="0"/>
          <a:ext cx="0" cy="0"/>
          <a:chOff x="0" y="0"/>
          <a:chExt cx="0" cy="0"/>
        </a:xfrm>
      </p:grpSpPr>
      <p:sp>
        <p:nvSpPr>
          <p:cNvPr id="100" name="Google Shape;100;p12"/>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903537" y="-17561"/>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flipH="1">
            <a:off x="472134" y="-9525"/>
            <a:ext cx="518400" cy="749100"/>
          </a:xfrm>
          <a:prstGeom prst="parallelogram">
            <a:avLst>
              <a:gd name="adj" fmla="val 750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06104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23" Type="http://schemas.openxmlformats.org/officeDocument/2006/relationships/audio" Target="../media/audio1.wav"/><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audio" Target="../media/audio1.wav"/><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audio" Target="../media/audio1.wav"/><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2.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chemeClr val="lt1"/>
                </a:solidFill>
                <a:latin typeface="Roboto"/>
                <a:ea typeface="Roboto"/>
                <a:cs typeface="Roboto"/>
                <a:sym typeface="Roboto"/>
              </a:defRPr>
            </a:lvl1pPr>
            <a:lvl2pPr lvl="1" algn="ctr">
              <a:buNone/>
              <a:defRPr sz="1300" b="1">
                <a:solidFill>
                  <a:schemeClr val="lt1"/>
                </a:solidFill>
                <a:latin typeface="Roboto"/>
                <a:ea typeface="Roboto"/>
                <a:cs typeface="Roboto"/>
                <a:sym typeface="Roboto"/>
              </a:defRPr>
            </a:lvl2pPr>
            <a:lvl3pPr lvl="2" algn="ctr">
              <a:buNone/>
              <a:defRPr sz="1300" b="1">
                <a:solidFill>
                  <a:schemeClr val="lt1"/>
                </a:solidFill>
                <a:latin typeface="Roboto"/>
                <a:ea typeface="Roboto"/>
                <a:cs typeface="Roboto"/>
                <a:sym typeface="Roboto"/>
              </a:defRPr>
            </a:lvl3pPr>
            <a:lvl4pPr lvl="3" algn="ctr">
              <a:buNone/>
              <a:defRPr sz="1300" b="1">
                <a:solidFill>
                  <a:schemeClr val="lt1"/>
                </a:solidFill>
                <a:latin typeface="Roboto"/>
                <a:ea typeface="Roboto"/>
                <a:cs typeface="Roboto"/>
                <a:sym typeface="Roboto"/>
              </a:defRPr>
            </a:lvl4pPr>
            <a:lvl5pPr lvl="4" algn="ctr">
              <a:buNone/>
              <a:defRPr sz="1300" b="1">
                <a:solidFill>
                  <a:schemeClr val="lt1"/>
                </a:solidFill>
                <a:latin typeface="Roboto"/>
                <a:ea typeface="Roboto"/>
                <a:cs typeface="Roboto"/>
                <a:sym typeface="Roboto"/>
              </a:defRPr>
            </a:lvl5pPr>
            <a:lvl6pPr lvl="5" algn="ctr">
              <a:buNone/>
              <a:defRPr sz="1300" b="1">
                <a:solidFill>
                  <a:schemeClr val="lt1"/>
                </a:solidFill>
                <a:latin typeface="Roboto"/>
                <a:ea typeface="Roboto"/>
                <a:cs typeface="Roboto"/>
                <a:sym typeface="Roboto"/>
              </a:defRPr>
            </a:lvl6pPr>
            <a:lvl7pPr lvl="6" algn="ctr">
              <a:buNone/>
              <a:defRPr sz="1300" b="1">
                <a:solidFill>
                  <a:schemeClr val="lt1"/>
                </a:solidFill>
                <a:latin typeface="Roboto"/>
                <a:ea typeface="Roboto"/>
                <a:cs typeface="Roboto"/>
                <a:sym typeface="Roboto"/>
              </a:defRPr>
            </a:lvl7pPr>
            <a:lvl8pPr lvl="7" algn="ctr">
              <a:buNone/>
              <a:defRPr sz="1300" b="1">
                <a:solidFill>
                  <a:schemeClr val="lt1"/>
                </a:solidFill>
                <a:latin typeface="Roboto"/>
                <a:ea typeface="Roboto"/>
                <a:cs typeface="Roboto"/>
                <a:sym typeface="Roboto"/>
              </a:defRPr>
            </a:lvl8pPr>
            <a:lvl9pPr lvl="8" algn="ctr">
              <a:buNone/>
              <a:defRPr sz="1300" b="1">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30137472"/>
      </p:ext>
    </p:extLst>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3"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6" name="click.wav"/>
          </p:stSnd>
        </p:sndAc>
      </p:transition>
    </mc:Choice>
    <mc:Fallback xmlns="">
      <p:transition spd="slow">
        <p:fade/>
        <p:sndAc>
          <p:stSnd>
            <p:snd r:embed="rId23" name="click.wav"/>
          </p:stSnd>
        </p:sndAc>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chemeClr val="lt1"/>
                </a:solidFill>
                <a:latin typeface="Roboto"/>
                <a:ea typeface="Roboto"/>
                <a:cs typeface="Roboto"/>
                <a:sym typeface="Roboto"/>
              </a:defRPr>
            </a:lvl1pPr>
            <a:lvl2pPr lvl="1" algn="ctr">
              <a:buNone/>
              <a:defRPr sz="1300" b="1">
                <a:solidFill>
                  <a:schemeClr val="lt1"/>
                </a:solidFill>
                <a:latin typeface="Roboto"/>
                <a:ea typeface="Roboto"/>
                <a:cs typeface="Roboto"/>
                <a:sym typeface="Roboto"/>
              </a:defRPr>
            </a:lvl2pPr>
            <a:lvl3pPr lvl="2" algn="ctr">
              <a:buNone/>
              <a:defRPr sz="1300" b="1">
                <a:solidFill>
                  <a:schemeClr val="lt1"/>
                </a:solidFill>
                <a:latin typeface="Roboto"/>
                <a:ea typeface="Roboto"/>
                <a:cs typeface="Roboto"/>
                <a:sym typeface="Roboto"/>
              </a:defRPr>
            </a:lvl3pPr>
            <a:lvl4pPr lvl="3" algn="ctr">
              <a:buNone/>
              <a:defRPr sz="1300" b="1">
                <a:solidFill>
                  <a:schemeClr val="lt1"/>
                </a:solidFill>
                <a:latin typeface="Roboto"/>
                <a:ea typeface="Roboto"/>
                <a:cs typeface="Roboto"/>
                <a:sym typeface="Roboto"/>
              </a:defRPr>
            </a:lvl4pPr>
            <a:lvl5pPr lvl="4" algn="ctr">
              <a:buNone/>
              <a:defRPr sz="1300" b="1">
                <a:solidFill>
                  <a:schemeClr val="lt1"/>
                </a:solidFill>
                <a:latin typeface="Roboto"/>
                <a:ea typeface="Roboto"/>
                <a:cs typeface="Roboto"/>
                <a:sym typeface="Roboto"/>
              </a:defRPr>
            </a:lvl5pPr>
            <a:lvl6pPr lvl="5" algn="ctr">
              <a:buNone/>
              <a:defRPr sz="1300" b="1">
                <a:solidFill>
                  <a:schemeClr val="lt1"/>
                </a:solidFill>
                <a:latin typeface="Roboto"/>
                <a:ea typeface="Roboto"/>
                <a:cs typeface="Roboto"/>
                <a:sym typeface="Roboto"/>
              </a:defRPr>
            </a:lvl6pPr>
            <a:lvl7pPr lvl="6" algn="ctr">
              <a:buNone/>
              <a:defRPr sz="1300" b="1">
                <a:solidFill>
                  <a:schemeClr val="lt1"/>
                </a:solidFill>
                <a:latin typeface="Roboto"/>
                <a:ea typeface="Roboto"/>
                <a:cs typeface="Roboto"/>
                <a:sym typeface="Roboto"/>
              </a:defRPr>
            </a:lvl7pPr>
            <a:lvl8pPr lvl="7" algn="ctr">
              <a:buNone/>
              <a:defRPr sz="1300" b="1">
                <a:solidFill>
                  <a:schemeClr val="lt1"/>
                </a:solidFill>
                <a:latin typeface="Roboto"/>
                <a:ea typeface="Roboto"/>
                <a:cs typeface="Roboto"/>
                <a:sym typeface="Roboto"/>
              </a:defRPr>
            </a:lvl8pPr>
            <a:lvl9pPr lvl="8" algn="ctr">
              <a:buNone/>
              <a:defRPr sz="1300" b="1">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29736791"/>
      </p:ext>
    </p:extLst>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2" name="click.wav"/>
          </p:stSnd>
        </p:sndAc>
      </p:transition>
    </mc:Choice>
    <mc:Fallback xmlns="">
      <p:transition spd="slow">
        <p:fade/>
        <p:sndAc>
          <p:stSnd>
            <p:snd r:embed="rId13" name="click.wav"/>
          </p:stSnd>
        </p:sndAc>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audio" Target="../media/audio1.wav"/><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audio" Target="../media/audio1.wav"/><Relationship Id="rId1" Type="http://schemas.openxmlformats.org/officeDocument/2006/relationships/slideLayout" Target="../slideLayouts/slideLayout17.xml"/><Relationship Id="rId6" Type="http://schemas.openxmlformats.org/officeDocument/2006/relationships/audio" Target="../media/audio1.wav"/><Relationship Id="rId5" Type="http://schemas.openxmlformats.org/officeDocument/2006/relationships/image" Target="../media/image9.gif"/><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17.xml"/><Relationship Id="rId4" Type="http://schemas.openxmlformats.org/officeDocument/2006/relationships/audio" Target="../media/audio1.wav"/></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17.xml"/><Relationship Id="rId4" Type="http://schemas.openxmlformats.org/officeDocument/2006/relationships/audio" Target="../media/audio1.wav"/></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Microprocessor_chronology" TargetMode="External"/><Relationship Id="rId13" Type="http://schemas.openxmlformats.org/officeDocument/2006/relationships/hyperlink" Target="https://www.youtube.com/watch?v=8i67R5bnb14" TargetMode="External"/><Relationship Id="rId18" Type="http://schemas.openxmlformats.org/officeDocument/2006/relationships/hyperlink" Target="https://www.youtube.com/watch?v=X4BxUiqWq8E" TargetMode="External"/><Relationship Id="rId26" Type="http://schemas.openxmlformats.org/officeDocument/2006/relationships/hyperlink" Target="https://www.youtube.com/watch?v=v0FByWRgjXI" TargetMode="External"/><Relationship Id="rId3" Type="http://schemas.openxmlformats.org/officeDocument/2006/relationships/hyperlink" Target="https://www.bharatacharyaeducation.com/index.php/channel/index" TargetMode="External"/><Relationship Id="rId21" Type="http://schemas.openxmlformats.org/officeDocument/2006/relationships/hyperlink" Target="https://en.wikipedia.org/wiki/Apple_M1" TargetMode="External"/><Relationship Id="rId7" Type="http://schemas.openxmlformats.org/officeDocument/2006/relationships/hyperlink" Target="https://www.tutorialspoint.com/history-of-microprocessor" TargetMode="External"/><Relationship Id="rId12" Type="http://schemas.openxmlformats.org/officeDocument/2006/relationships/hyperlink" Target="https://www.investopedia.com/insights/why-amd-intels-only-competitor-intc-amd/" TargetMode="External"/><Relationship Id="rId17" Type="http://schemas.openxmlformats.org/officeDocument/2006/relationships/hyperlink" Target="https://www.extremetech.com/computing/335650-amd-achieves-all-time-record-x86-market-share-in-q1-2022" TargetMode="External"/><Relationship Id="rId25" Type="http://schemas.openxmlformats.org/officeDocument/2006/relationships/hyperlink" Target="https://www.youtube.com/watch?v=EylVBCGWWD0" TargetMode="External"/><Relationship Id="rId2" Type="http://schemas.openxmlformats.org/officeDocument/2006/relationships/audio" Target="../media/audio1.wav"/><Relationship Id="rId16" Type="http://schemas.openxmlformats.org/officeDocument/2006/relationships/hyperlink" Target="https://www.youtube.com/watch?v=0SyLqFuf_SU" TargetMode="External"/><Relationship Id="rId20" Type="http://schemas.openxmlformats.org/officeDocument/2006/relationships/hyperlink" Target="https://www.counterpointresearch.com/global-smartphone-ap-market-share/" TargetMode="External"/><Relationship Id="rId1" Type="http://schemas.openxmlformats.org/officeDocument/2006/relationships/slideLayout" Target="../slideLayouts/slideLayout3.xml"/><Relationship Id="rId6" Type="http://schemas.openxmlformats.org/officeDocument/2006/relationships/hyperlink" Target="https://www.geeksforgeeks.org/evolution-of-microprocessors/" TargetMode="External"/><Relationship Id="rId11" Type="http://schemas.openxmlformats.org/officeDocument/2006/relationships/hyperlink" Target="https://www.youtube.com/watch?v=1EEakkh4ZG4" TargetMode="External"/><Relationship Id="rId24" Type="http://schemas.openxmlformats.org/officeDocument/2006/relationships/hyperlink" Target="https://en.wikipedia.org/wiki/SHAKTI_(microprocessor)" TargetMode="External"/><Relationship Id="rId5" Type="http://schemas.openxmlformats.org/officeDocument/2006/relationships/hyperlink" Target="https://www.techopedia.com/definition/2874/microprocessor" TargetMode="External"/><Relationship Id="rId15" Type="http://schemas.openxmlformats.org/officeDocument/2006/relationships/hyperlink" Target="https://www.grandviewresearch.com/industry-analysis/microprocessor-market" TargetMode="External"/><Relationship Id="rId23" Type="http://schemas.openxmlformats.org/officeDocument/2006/relationships/hyperlink" Target="https://shakti.org.in/" TargetMode="External"/><Relationship Id="rId10" Type="http://schemas.openxmlformats.org/officeDocument/2006/relationships/hyperlink" Target="https://investorplace.com/2016/04/intel-intc-a-technology-monopoly-paying-safe-growing-dividends/" TargetMode="External"/><Relationship Id="rId19" Type="http://schemas.openxmlformats.org/officeDocument/2006/relationships/hyperlink" Target="https://www.techspot.com/article/2271-the-other-cpu-makers/" TargetMode="External"/><Relationship Id="rId4" Type="http://schemas.openxmlformats.org/officeDocument/2006/relationships/hyperlink" Target="https://www.javatpoint.com/microprocessor-introduction" TargetMode="External"/><Relationship Id="rId9" Type="http://schemas.openxmlformats.org/officeDocument/2006/relationships/hyperlink" Target="https://www.youtube.com/watch?v=KGMABnrgwRU" TargetMode="External"/><Relationship Id="rId14" Type="http://schemas.openxmlformats.org/officeDocument/2006/relationships/hyperlink" Target="https://www.youtube.com/watch?v=K8Lz3ANjlDs" TargetMode="External"/><Relationship Id="rId22" Type="http://schemas.openxmlformats.org/officeDocument/2006/relationships/hyperlink" Target="https://www.youtube.com/watch?v=lFPnY39Ob_c" TargetMode="External"/><Relationship Id="rId27" Type="http://schemas.openxmlformats.org/officeDocument/2006/relationships/audio" Target="../media/audio1.wav"/></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audio" Target="../media/audio1.wav"/></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audio" Target="../media/audio1.wav"/></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audio" Target="../media/audio1.wav"/></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audio" Target="../media/audio1.wav"/><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audio" Target="../media/audio1.wav"/></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audio" Target="../media/audio1.wav"/><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audio" Target="../media/audio1.wav"/><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audio" Target="../media/audio1.wav"/></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5.xml"/><Relationship Id="rId4"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62000">
              <a:schemeClr val="accent4"/>
            </a:gs>
            <a:gs pos="100000">
              <a:schemeClr val="accent2"/>
            </a:gs>
          </a:gsLst>
          <a:lin ang="2698631" scaled="0"/>
        </a:gradFill>
        <a:effectLst/>
      </p:bgPr>
    </p:bg>
    <p:spTree>
      <p:nvGrpSpPr>
        <p:cNvPr id="1" name="Shape 228"/>
        <p:cNvGrpSpPr/>
        <p:nvPr/>
      </p:nvGrpSpPr>
      <p:grpSpPr>
        <a:xfrm>
          <a:off x="0" y="0"/>
          <a:ext cx="0" cy="0"/>
          <a:chOff x="0" y="0"/>
          <a:chExt cx="0" cy="0"/>
        </a:xfrm>
      </p:grpSpPr>
      <p:sp>
        <p:nvSpPr>
          <p:cNvPr id="229" name="Google Shape;229;p30"/>
          <p:cNvSpPr txBox="1">
            <a:spLocks noGrp="1"/>
          </p:cNvSpPr>
          <p:nvPr>
            <p:ph type="ctrTitle"/>
          </p:nvPr>
        </p:nvSpPr>
        <p:spPr>
          <a:xfrm>
            <a:off x="713225" y="947115"/>
            <a:ext cx="3972000" cy="30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solidFill>
                  <a:schemeClr val="accent1"/>
                </a:solidFill>
              </a:rPr>
              <a:t>EVOLUTION </a:t>
            </a:r>
            <a:br>
              <a:rPr lang="en" b="1" dirty="0">
                <a:solidFill>
                  <a:schemeClr val="accent1"/>
                </a:solidFill>
              </a:rPr>
            </a:br>
            <a:r>
              <a:rPr lang="en" b="1" dirty="0">
                <a:solidFill>
                  <a:schemeClr val="tx1"/>
                </a:solidFill>
              </a:rPr>
              <a:t>OF</a:t>
            </a:r>
            <a:r>
              <a:rPr lang="en" b="1" dirty="0">
                <a:solidFill>
                  <a:schemeClr val="accent1"/>
                </a:solidFill>
              </a:rPr>
              <a:t> </a:t>
            </a:r>
            <a:r>
              <a:rPr lang="en" b="1" dirty="0">
                <a:solidFill>
                  <a:schemeClr val="tx1"/>
                </a:solidFill>
              </a:rPr>
              <a:t>MICRO-PROCESSORS</a:t>
            </a:r>
            <a:endParaRPr dirty="0">
              <a:solidFill>
                <a:schemeClr val="tx1"/>
              </a:solidFill>
            </a:endParaRPr>
          </a:p>
        </p:txBody>
      </p:sp>
      <p:sp>
        <p:nvSpPr>
          <p:cNvPr id="230" name="Google Shape;230;p30"/>
          <p:cNvSpPr txBox="1">
            <a:spLocks noGrp="1"/>
          </p:cNvSpPr>
          <p:nvPr>
            <p:ph type="subTitle" idx="1"/>
          </p:nvPr>
        </p:nvSpPr>
        <p:spPr>
          <a:xfrm>
            <a:off x="713225" y="3741996"/>
            <a:ext cx="4359000" cy="40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400" dirty="0"/>
              <a:t>©️ TEAM FANATIC4 Diploma 6</a:t>
            </a:r>
            <a:r>
              <a:rPr lang="en" sz="1400" baseline="30000" dirty="0"/>
              <a:t>th</a:t>
            </a:r>
            <a:r>
              <a:rPr lang="en" sz="1400" dirty="0"/>
              <a:t> sem CSE CITK</a:t>
            </a:r>
            <a:endParaRPr sz="1400" dirty="0"/>
          </a:p>
        </p:txBody>
      </p:sp>
      <p:pic>
        <p:nvPicPr>
          <p:cNvPr id="231" name="Google Shape;231;p30"/>
          <p:cNvPicPr preferRelativeResize="0"/>
          <p:nvPr/>
        </p:nvPicPr>
        <p:blipFill>
          <a:blip r:embed="rId4">
            <a:alphaModFix/>
          </a:blip>
          <a:stretch>
            <a:fillRect/>
          </a:stretch>
        </p:blipFill>
        <p:spPr>
          <a:xfrm>
            <a:off x="4463625" y="-284019"/>
            <a:ext cx="4392392" cy="51435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3" name="click.wav"/>
          </p:stSnd>
        </p:sndAc>
      </p:transition>
    </mc:Choice>
    <mc:Fallback xmlns="">
      <p:transition spd="slow">
        <p:fade/>
        <p:sndAc>
          <p:stSnd>
            <p:snd r:embed="rId5" name="click.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43010-ECAC-434B-8DAB-A994E85B8CD8}"/>
              </a:ext>
            </a:extLst>
          </p:cNvPr>
          <p:cNvSpPr>
            <a:spLocks noGrp="1"/>
          </p:cNvSpPr>
          <p:nvPr>
            <p:ph type="title"/>
          </p:nvPr>
        </p:nvSpPr>
        <p:spPr/>
        <p:txBody>
          <a:bodyPr/>
          <a:lstStyle/>
          <a:p>
            <a:r>
              <a:rPr lang="en-IN" dirty="0"/>
              <a:t>Availability of </a:t>
            </a:r>
            <a:r>
              <a:rPr lang="en-IN" dirty="0">
                <a:solidFill>
                  <a:schemeClr val="accent1"/>
                </a:solidFill>
              </a:rPr>
              <a:t>architectures</a:t>
            </a:r>
          </a:p>
        </p:txBody>
      </p:sp>
      <p:sp>
        <p:nvSpPr>
          <p:cNvPr id="3" name="Text Placeholder 2">
            <a:extLst>
              <a:ext uri="{FF2B5EF4-FFF2-40B4-BE49-F238E27FC236}">
                <a16:creationId xmlns:a16="http://schemas.microsoft.com/office/drawing/2014/main" id="{9B0FF4C8-77C4-430C-9701-A6685E5A80C1}"/>
              </a:ext>
            </a:extLst>
          </p:cNvPr>
          <p:cNvSpPr>
            <a:spLocks noGrp="1"/>
          </p:cNvSpPr>
          <p:nvPr>
            <p:ph type="body" idx="1"/>
          </p:nvPr>
        </p:nvSpPr>
        <p:spPr>
          <a:xfrm>
            <a:off x="1104900" y="1125225"/>
            <a:ext cx="7581900" cy="3648300"/>
          </a:xfrm>
        </p:spPr>
        <p:txBody>
          <a:bodyPr/>
          <a:lstStyle/>
          <a:p>
            <a:r>
              <a:rPr lang="en-US" sz="1400" dirty="0"/>
              <a:t>Even after 50 years of the initial release of x86 chipsets, till date one can only get their  hands  on  a  very  few  selected  complete/raw  architectures  of  intel’s microprocessors:</a:t>
            </a:r>
            <a:endParaRPr lang="en-IN" sz="1400" dirty="0"/>
          </a:p>
        </p:txBody>
      </p:sp>
      <p:sp>
        <p:nvSpPr>
          <p:cNvPr id="4" name="Slide Number Placeholder 3">
            <a:extLst>
              <a:ext uri="{FF2B5EF4-FFF2-40B4-BE49-F238E27FC236}">
                <a16:creationId xmlns:a16="http://schemas.microsoft.com/office/drawing/2014/main" id="{15FE670B-D13A-4678-92B5-4EAA5DE3C82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6" name="Picture 5">
            <a:extLst>
              <a:ext uri="{FF2B5EF4-FFF2-40B4-BE49-F238E27FC236}">
                <a16:creationId xmlns:a16="http://schemas.microsoft.com/office/drawing/2014/main" id="{254A70B3-89FF-457A-ACBF-7821E04283B7}"/>
              </a:ext>
            </a:extLst>
          </p:cNvPr>
          <p:cNvPicPr>
            <a:picLocks noChangeAspect="1"/>
          </p:cNvPicPr>
          <p:nvPr/>
        </p:nvPicPr>
        <p:blipFill>
          <a:blip r:embed="rId3"/>
          <a:stretch>
            <a:fillRect/>
          </a:stretch>
        </p:blipFill>
        <p:spPr>
          <a:xfrm>
            <a:off x="297450" y="2142017"/>
            <a:ext cx="3352800" cy="2253770"/>
          </a:xfrm>
          <a:prstGeom prst="rect">
            <a:avLst/>
          </a:prstGeom>
        </p:spPr>
      </p:pic>
      <p:pic>
        <p:nvPicPr>
          <p:cNvPr id="8" name="Picture 7">
            <a:extLst>
              <a:ext uri="{FF2B5EF4-FFF2-40B4-BE49-F238E27FC236}">
                <a16:creationId xmlns:a16="http://schemas.microsoft.com/office/drawing/2014/main" id="{FE0DCD62-5013-4C2D-B431-F30EB9E61E68}"/>
              </a:ext>
            </a:extLst>
          </p:cNvPr>
          <p:cNvPicPr>
            <a:picLocks noChangeAspect="1"/>
          </p:cNvPicPr>
          <p:nvPr/>
        </p:nvPicPr>
        <p:blipFill>
          <a:blip r:embed="rId4"/>
          <a:stretch>
            <a:fillRect/>
          </a:stretch>
        </p:blipFill>
        <p:spPr>
          <a:xfrm>
            <a:off x="3869871" y="2142017"/>
            <a:ext cx="2575737" cy="2253770"/>
          </a:xfrm>
          <a:prstGeom prst="rect">
            <a:avLst/>
          </a:prstGeom>
        </p:spPr>
      </p:pic>
      <p:pic>
        <p:nvPicPr>
          <p:cNvPr id="10" name="Picture 9">
            <a:extLst>
              <a:ext uri="{FF2B5EF4-FFF2-40B4-BE49-F238E27FC236}">
                <a16:creationId xmlns:a16="http://schemas.microsoft.com/office/drawing/2014/main" id="{E5A52171-E7A7-4D5D-9B51-E66D8235C814}"/>
              </a:ext>
            </a:extLst>
          </p:cNvPr>
          <p:cNvPicPr>
            <a:picLocks noChangeAspect="1"/>
          </p:cNvPicPr>
          <p:nvPr/>
        </p:nvPicPr>
        <p:blipFill>
          <a:blip r:embed="rId5"/>
          <a:stretch>
            <a:fillRect/>
          </a:stretch>
        </p:blipFill>
        <p:spPr>
          <a:xfrm>
            <a:off x="6665230" y="1983027"/>
            <a:ext cx="2181320" cy="2571750"/>
          </a:xfrm>
          <a:prstGeom prst="rect">
            <a:avLst/>
          </a:prstGeom>
        </p:spPr>
      </p:pic>
    </p:spTree>
    <p:extLst>
      <p:ext uri="{BB962C8B-B14F-4D97-AF65-F5344CB8AC3E}">
        <p14:creationId xmlns:p14="http://schemas.microsoft.com/office/powerpoint/2010/main" val="1765744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6"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8D538-08B4-44E8-8E0D-2597CA386833}"/>
              </a:ext>
            </a:extLst>
          </p:cNvPr>
          <p:cNvSpPr>
            <a:spLocks noGrp="1"/>
          </p:cNvSpPr>
          <p:nvPr>
            <p:ph type="title"/>
          </p:nvPr>
        </p:nvSpPr>
        <p:spPr/>
        <p:txBody>
          <a:bodyPr/>
          <a:lstStyle/>
          <a:p>
            <a:r>
              <a:rPr lang="en-IN" dirty="0"/>
              <a:t>Forgotten history of </a:t>
            </a:r>
            <a:r>
              <a:rPr lang="en-IN" dirty="0" err="1">
                <a:solidFill>
                  <a:schemeClr val="accent1"/>
                </a:solidFill>
              </a:rPr>
              <a:t>Amd</a:t>
            </a:r>
            <a:endParaRPr lang="en-IN" dirty="0">
              <a:solidFill>
                <a:schemeClr val="accent1"/>
              </a:solidFill>
            </a:endParaRPr>
          </a:p>
        </p:txBody>
      </p:sp>
      <p:sp>
        <p:nvSpPr>
          <p:cNvPr id="3" name="Text Placeholder 2">
            <a:extLst>
              <a:ext uri="{FF2B5EF4-FFF2-40B4-BE49-F238E27FC236}">
                <a16:creationId xmlns:a16="http://schemas.microsoft.com/office/drawing/2014/main" id="{59F2FD09-9620-4BA7-BABC-5FFCD8BD8334}"/>
              </a:ext>
            </a:extLst>
          </p:cNvPr>
          <p:cNvSpPr>
            <a:spLocks noGrp="1"/>
          </p:cNvSpPr>
          <p:nvPr>
            <p:ph type="body" idx="1"/>
          </p:nvPr>
        </p:nvSpPr>
        <p:spPr/>
        <p:txBody>
          <a:bodyPr/>
          <a:lstStyle/>
          <a:p>
            <a:r>
              <a:rPr lang="en-US" sz="1600" dirty="0"/>
              <a:t>In February 1982, AMD signed a contract with Intel, becoming a licensed second-source manufacturer of 8086 and 8088 processors. IBM wanted to use the Intel 8088 in its IBM PC, but IBM's policy at the time was to require at least two sources for its chips. AMD later produced the Am286 under the same arrangement, but Intel canceled the agreement in 1986 and refused to convey technical details of the i386 part. AMD challenged Intel's decision to cancel the agreement and won in arbitration, but Intel disputed this decision. A long legal dispute followed, ending in 1994 when the Supreme Court of California sided with AMD. Subsequent legal disputes centered on whether AMD had legal rights to use derivatives of Intel's microcode. In the face of uncertainty, AMD was forced to develop clean room designed versions of Intel code.</a:t>
            </a:r>
            <a:endParaRPr lang="en-IN" sz="1600" dirty="0"/>
          </a:p>
        </p:txBody>
      </p:sp>
      <p:sp>
        <p:nvSpPr>
          <p:cNvPr id="4" name="Slide Number Placeholder 3">
            <a:extLst>
              <a:ext uri="{FF2B5EF4-FFF2-40B4-BE49-F238E27FC236}">
                <a16:creationId xmlns:a16="http://schemas.microsoft.com/office/drawing/2014/main" id="{91642563-362B-4D95-A307-D65036A68A1E}"/>
              </a:ext>
            </a:extLst>
          </p:cNvPr>
          <p:cNvSpPr>
            <a:spLocks noGrp="1"/>
          </p:cNvSpPr>
          <p:nvPr>
            <p:ph type="sldNum" idx="12"/>
          </p:nvPr>
        </p:nvSpPr>
        <p:spPr>
          <a:xfrm>
            <a:off x="0" y="0"/>
            <a:ext cx="594900" cy="731700"/>
          </a:xfrm>
        </p:spPr>
        <p:txBody>
          <a:bodyPr/>
          <a:lstStyle/>
          <a:p>
            <a:pPr marL="0" lvl="0" indent="0" algn="ct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3314179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3"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4931C-B75B-4B5C-8C97-3C28866C3A47}"/>
              </a:ext>
            </a:extLst>
          </p:cNvPr>
          <p:cNvSpPr>
            <a:spLocks noGrp="1"/>
          </p:cNvSpPr>
          <p:nvPr>
            <p:ph type="title"/>
          </p:nvPr>
        </p:nvSpPr>
        <p:spPr/>
        <p:txBody>
          <a:bodyPr/>
          <a:lstStyle/>
          <a:p>
            <a:r>
              <a:rPr lang="en-IN" dirty="0"/>
              <a:t>Current market </a:t>
            </a:r>
            <a:r>
              <a:rPr lang="en-IN" dirty="0">
                <a:solidFill>
                  <a:schemeClr val="accent1"/>
                </a:solidFill>
              </a:rPr>
              <a:t>situation</a:t>
            </a:r>
          </a:p>
        </p:txBody>
      </p:sp>
      <p:sp>
        <p:nvSpPr>
          <p:cNvPr id="3" name="Text Placeholder 2">
            <a:extLst>
              <a:ext uri="{FF2B5EF4-FFF2-40B4-BE49-F238E27FC236}">
                <a16:creationId xmlns:a16="http://schemas.microsoft.com/office/drawing/2014/main" id="{7D0580FE-98E7-4112-A903-99AA07E9FAFE}"/>
              </a:ext>
            </a:extLst>
          </p:cNvPr>
          <p:cNvSpPr>
            <a:spLocks noGrp="1"/>
          </p:cNvSpPr>
          <p:nvPr>
            <p:ph type="body" idx="1"/>
          </p:nvPr>
        </p:nvSpPr>
        <p:spPr>
          <a:xfrm>
            <a:off x="693631" y="1188984"/>
            <a:ext cx="4067175" cy="3648300"/>
          </a:xfrm>
        </p:spPr>
        <p:txBody>
          <a:bodyPr/>
          <a:lstStyle/>
          <a:p>
            <a:r>
              <a:rPr lang="en-US" sz="1800" dirty="0"/>
              <a:t>We can say finally after so many years, any company succeeded to make a processor that actually gives a toe to toe competition to Intel and </a:t>
            </a:r>
            <a:r>
              <a:rPr lang="en-US" sz="1800" dirty="0" err="1"/>
              <a:t>Amd’s</a:t>
            </a:r>
            <a:r>
              <a:rPr lang="en-US" sz="1800" dirty="0"/>
              <a:t> consumer grade CPUs, We are talking about none other than Apple’s M1 chip, when apple launched their m1 chipset on 2020, no one expected that a Arm based chip will give some tough time to intel and </a:t>
            </a:r>
            <a:r>
              <a:rPr lang="en-US" sz="1800" dirty="0" err="1"/>
              <a:t>amd’s</a:t>
            </a:r>
            <a:r>
              <a:rPr lang="en-US" sz="1800" dirty="0"/>
              <a:t> x64 chipsets.</a:t>
            </a:r>
            <a:endParaRPr lang="en-IN" sz="1800" dirty="0"/>
          </a:p>
        </p:txBody>
      </p:sp>
      <p:sp>
        <p:nvSpPr>
          <p:cNvPr id="4" name="Slide Number Placeholder 3">
            <a:extLst>
              <a:ext uri="{FF2B5EF4-FFF2-40B4-BE49-F238E27FC236}">
                <a16:creationId xmlns:a16="http://schemas.microsoft.com/office/drawing/2014/main" id="{41AD3438-BF89-4674-AE80-D9EE486AA36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pic>
        <p:nvPicPr>
          <p:cNvPr id="12" name="Picture 11">
            <a:extLst>
              <a:ext uri="{FF2B5EF4-FFF2-40B4-BE49-F238E27FC236}">
                <a16:creationId xmlns:a16="http://schemas.microsoft.com/office/drawing/2014/main" id="{FF09A1CC-11FC-47D5-AFAA-87BE3CB48644}"/>
              </a:ext>
            </a:extLst>
          </p:cNvPr>
          <p:cNvPicPr>
            <a:picLocks noChangeAspect="1"/>
          </p:cNvPicPr>
          <p:nvPr/>
        </p:nvPicPr>
        <p:blipFill>
          <a:blip r:embed="rId3"/>
          <a:stretch>
            <a:fillRect/>
          </a:stretch>
        </p:blipFill>
        <p:spPr>
          <a:xfrm>
            <a:off x="4903681" y="1417696"/>
            <a:ext cx="3346873" cy="3190875"/>
          </a:xfrm>
          <a:prstGeom prst="rect">
            <a:avLst/>
          </a:prstGeom>
        </p:spPr>
      </p:pic>
    </p:spTree>
    <p:extLst>
      <p:ext uri="{BB962C8B-B14F-4D97-AF65-F5344CB8AC3E}">
        <p14:creationId xmlns:p14="http://schemas.microsoft.com/office/powerpoint/2010/main" val="80569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4"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631A-C321-4B3D-A101-C37E782DF394}"/>
              </a:ext>
            </a:extLst>
          </p:cNvPr>
          <p:cNvSpPr>
            <a:spLocks noGrp="1"/>
          </p:cNvSpPr>
          <p:nvPr>
            <p:ph type="title"/>
          </p:nvPr>
        </p:nvSpPr>
        <p:spPr/>
        <p:txBody>
          <a:bodyPr/>
          <a:lstStyle/>
          <a:p>
            <a:r>
              <a:rPr lang="en-US" dirty="0"/>
              <a:t>The rise of mobile </a:t>
            </a:r>
            <a:r>
              <a:rPr lang="en-US" dirty="0">
                <a:solidFill>
                  <a:schemeClr val="accent1"/>
                </a:solidFill>
              </a:rPr>
              <a:t>SOCs</a:t>
            </a:r>
            <a:endParaRPr lang="en-IN" dirty="0">
              <a:solidFill>
                <a:schemeClr val="accent1"/>
              </a:solidFill>
            </a:endParaRPr>
          </a:p>
        </p:txBody>
      </p:sp>
      <p:sp>
        <p:nvSpPr>
          <p:cNvPr id="3" name="Text Placeholder 2">
            <a:extLst>
              <a:ext uri="{FF2B5EF4-FFF2-40B4-BE49-F238E27FC236}">
                <a16:creationId xmlns:a16="http://schemas.microsoft.com/office/drawing/2014/main" id="{89BD9F1C-23C7-4EA5-A4F0-12558168DA6C}"/>
              </a:ext>
            </a:extLst>
          </p:cNvPr>
          <p:cNvSpPr>
            <a:spLocks noGrp="1"/>
          </p:cNvSpPr>
          <p:nvPr>
            <p:ph type="body" idx="1"/>
          </p:nvPr>
        </p:nvSpPr>
        <p:spPr>
          <a:xfrm>
            <a:off x="342901" y="1161960"/>
            <a:ext cx="4000500" cy="3637501"/>
          </a:xfrm>
        </p:spPr>
        <p:txBody>
          <a:bodyPr/>
          <a:lstStyle/>
          <a:p>
            <a:r>
              <a:rPr lang="en-US" sz="1600" dirty="0"/>
              <a:t>In  2022  it  is  wrong  to  say  that  Intel and  </a:t>
            </a:r>
            <a:r>
              <a:rPr lang="en-US" sz="1600" dirty="0" err="1"/>
              <a:t>Amd</a:t>
            </a:r>
            <a:r>
              <a:rPr lang="en-US" sz="1600" dirty="0"/>
              <a:t>  still  dominated  all  the microprocessors market because the mobile and notebook’s soc scene has been different lately. There’s  plenty of big  names  in  market like  Samsung’s </a:t>
            </a:r>
            <a:r>
              <a:rPr lang="en-US" sz="1600" dirty="0" err="1"/>
              <a:t>Exynos</a:t>
            </a:r>
            <a:r>
              <a:rPr lang="en-US" sz="1600" dirty="0"/>
              <a:t>, MediaTek and etc. but the majority of the time the market is ruled by Qualcomm’s Snapdragon mobile processors series, almost all the chipsets on the market are based on Arm architecture and shares similar working architecture.</a:t>
            </a:r>
            <a:endParaRPr lang="en-IN" sz="1600" dirty="0"/>
          </a:p>
        </p:txBody>
      </p:sp>
      <p:pic>
        <p:nvPicPr>
          <p:cNvPr id="5" name="Picture 4">
            <a:extLst>
              <a:ext uri="{FF2B5EF4-FFF2-40B4-BE49-F238E27FC236}">
                <a16:creationId xmlns:a16="http://schemas.microsoft.com/office/drawing/2014/main" id="{76F7E1FE-5B4E-422E-932C-1261CE07398A}"/>
              </a:ext>
            </a:extLst>
          </p:cNvPr>
          <p:cNvPicPr>
            <a:picLocks noChangeAspect="1"/>
          </p:cNvPicPr>
          <p:nvPr/>
        </p:nvPicPr>
        <p:blipFill>
          <a:blip r:embed="rId3"/>
          <a:stretch>
            <a:fillRect/>
          </a:stretch>
        </p:blipFill>
        <p:spPr>
          <a:xfrm>
            <a:off x="4343401" y="1277624"/>
            <a:ext cx="4145354" cy="3521837"/>
          </a:xfrm>
          <a:prstGeom prst="rect">
            <a:avLst/>
          </a:prstGeom>
        </p:spPr>
      </p:pic>
      <p:sp>
        <p:nvSpPr>
          <p:cNvPr id="6" name="Slide Number Placeholder 3">
            <a:extLst>
              <a:ext uri="{FF2B5EF4-FFF2-40B4-BE49-F238E27FC236}">
                <a16:creationId xmlns:a16="http://schemas.microsoft.com/office/drawing/2014/main" id="{2AE271BC-0829-467C-A847-94932C91A086}"/>
              </a:ext>
            </a:extLst>
          </p:cNvPr>
          <p:cNvSpPr>
            <a:spLocks noGrp="1"/>
          </p:cNvSpPr>
          <p:nvPr>
            <p:ph type="sldNum" idx="12"/>
          </p:nvPr>
        </p:nvSpPr>
        <p:spPr>
          <a:xfrm>
            <a:off x="0" y="0"/>
            <a:ext cx="594900" cy="731700"/>
          </a:xfrm>
        </p:spPr>
        <p:txBody>
          <a:bodyPr/>
          <a:lstStyle/>
          <a:p>
            <a:pPr marL="0" lvl="0" indent="0" algn="ct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509385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4"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A7E37-67B7-4989-8F7E-699796364248}"/>
              </a:ext>
            </a:extLst>
          </p:cNvPr>
          <p:cNvSpPr>
            <a:spLocks noGrp="1"/>
          </p:cNvSpPr>
          <p:nvPr>
            <p:ph type="title"/>
          </p:nvPr>
        </p:nvSpPr>
        <p:spPr>
          <a:xfrm>
            <a:off x="1104900" y="276075"/>
            <a:ext cx="8648700" cy="749100"/>
          </a:xfrm>
        </p:spPr>
        <p:txBody>
          <a:bodyPr/>
          <a:lstStyle/>
          <a:p>
            <a:r>
              <a:rPr lang="en-IN" dirty="0"/>
              <a:t>India’s contributions in </a:t>
            </a:r>
            <a:r>
              <a:rPr lang="en-IN" dirty="0">
                <a:solidFill>
                  <a:schemeClr val="accent1"/>
                </a:solidFill>
              </a:rPr>
              <a:t>microprocessors industry</a:t>
            </a:r>
          </a:p>
        </p:txBody>
      </p:sp>
      <p:sp>
        <p:nvSpPr>
          <p:cNvPr id="3" name="Text Placeholder 2">
            <a:extLst>
              <a:ext uri="{FF2B5EF4-FFF2-40B4-BE49-F238E27FC236}">
                <a16:creationId xmlns:a16="http://schemas.microsoft.com/office/drawing/2014/main" id="{13550F4F-BC15-4CF8-B227-DE2DB40CFC74}"/>
              </a:ext>
            </a:extLst>
          </p:cNvPr>
          <p:cNvSpPr>
            <a:spLocks noGrp="1"/>
          </p:cNvSpPr>
          <p:nvPr>
            <p:ph type="body" idx="1"/>
          </p:nvPr>
        </p:nvSpPr>
        <p:spPr>
          <a:xfrm>
            <a:off x="871537" y="1025175"/>
            <a:ext cx="7581900" cy="3648300"/>
          </a:xfrm>
        </p:spPr>
        <p:txBody>
          <a:bodyPr/>
          <a:lstStyle/>
          <a:p>
            <a:r>
              <a:rPr lang="en-US" sz="1600" dirty="0"/>
              <a:t>In past there’s been many attempts to manufacture our very own made in India microprocessor but one name made it to the headlines i.e. SHAKTI – it is an open-source initiative by the Reconfigurable Intelligent Systems Engineering (RISE) group at Indian Institute of Technology, Madras to develop the first indigenous Indian industrial-grade processor.</a:t>
            </a:r>
            <a:endParaRPr lang="en-IN" sz="1600" dirty="0"/>
          </a:p>
        </p:txBody>
      </p:sp>
      <p:sp>
        <p:nvSpPr>
          <p:cNvPr id="4" name="Slide Number Placeholder 3">
            <a:extLst>
              <a:ext uri="{FF2B5EF4-FFF2-40B4-BE49-F238E27FC236}">
                <a16:creationId xmlns:a16="http://schemas.microsoft.com/office/drawing/2014/main" id="{F5915671-189F-49DD-8753-8A2B1E2B437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dirty="0"/>
          </a:p>
        </p:txBody>
      </p:sp>
      <p:pic>
        <p:nvPicPr>
          <p:cNvPr id="6" name="Picture 5">
            <a:extLst>
              <a:ext uri="{FF2B5EF4-FFF2-40B4-BE49-F238E27FC236}">
                <a16:creationId xmlns:a16="http://schemas.microsoft.com/office/drawing/2014/main" id="{7F7A657F-4E0D-4E01-BEA5-C4C57013CDC4}"/>
              </a:ext>
            </a:extLst>
          </p:cNvPr>
          <p:cNvPicPr>
            <a:picLocks noChangeAspect="1"/>
          </p:cNvPicPr>
          <p:nvPr/>
        </p:nvPicPr>
        <p:blipFill>
          <a:blip r:embed="rId3"/>
          <a:stretch>
            <a:fillRect/>
          </a:stretch>
        </p:blipFill>
        <p:spPr>
          <a:xfrm>
            <a:off x="1285875" y="2607553"/>
            <a:ext cx="6753225" cy="2065922"/>
          </a:xfrm>
          <a:prstGeom prst="rect">
            <a:avLst/>
          </a:prstGeom>
        </p:spPr>
      </p:pic>
    </p:spTree>
    <p:extLst>
      <p:ext uri="{BB962C8B-B14F-4D97-AF65-F5344CB8AC3E}">
        <p14:creationId xmlns:p14="http://schemas.microsoft.com/office/powerpoint/2010/main" val="833472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4"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43857-59D4-4B79-B208-DB3009303B7D}"/>
              </a:ext>
            </a:extLst>
          </p:cNvPr>
          <p:cNvSpPr>
            <a:spLocks noGrp="1"/>
          </p:cNvSpPr>
          <p:nvPr>
            <p:ph type="title"/>
          </p:nvPr>
        </p:nvSpPr>
        <p:spPr/>
        <p:txBody>
          <a:bodyPr/>
          <a:lstStyle/>
          <a:p>
            <a:r>
              <a:rPr lang="en-US" dirty="0"/>
              <a:t>Conclusion</a:t>
            </a:r>
            <a:endParaRPr lang="en-IN" dirty="0"/>
          </a:p>
        </p:txBody>
      </p:sp>
      <p:sp>
        <p:nvSpPr>
          <p:cNvPr id="3" name="Text Placeholder 2">
            <a:extLst>
              <a:ext uri="{FF2B5EF4-FFF2-40B4-BE49-F238E27FC236}">
                <a16:creationId xmlns:a16="http://schemas.microsoft.com/office/drawing/2014/main" id="{F39C02C5-D879-4E97-B966-C91A3FBB1C18}"/>
              </a:ext>
            </a:extLst>
          </p:cNvPr>
          <p:cNvSpPr>
            <a:spLocks noGrp="1"/>
          </p:cNvSpPr>
          <p:nvPr>
            <p:ph type="body" idx="1"/>
          </p:nvPr>
        </p:nvSpPr>
        <p:spPr>
          <a:xfrm>
            <a:off x="857250" y="1134750"/>
            <a:ext cx="7886700" cy="3648300"/>
          </a:xfrm>
        </p:spPr>
        <p:txBody>
          <a:bodyPr/>
          <a:lstStyle/>
          <a:p>
            <a:pPr marL="38100" indent="0" algn="ctr">
              <a:buNone/>
            </a:pPr>
            <a:r>
              <a:rPr lang="en-US" sz="2400" dirty="0"/>
              <a:t>We have come a long way from the first computer by IBM to the present power house that fits perfectly in our pocket. This was a small seminar and hopefully we got able to keep you interested on the topic till now, So this is all for now, we did whatever was possible for us in just two days because we got informed about this seminar only a day before so we will do whatever changes is asked by any of you teachers to make it reach your expectations and our academic goals.</a:t>
            </a:r>
            <a:endParaRPr lang="en-IN" sz="2400" dirty="0"/>
          </a:p>
        </p:txBody>
      </p:sp>
      <p:sp>
        <p:nvSpPr>
          <p:cNvPr id="4" name="Slide Number Placeholder 3">
            <a:extLst>
              <a:ext uri="{FF2B5EF4-FFF2-40B4-BE49-F238E27FC236}">
                <a16:creationId xmlns:a16="http://schemas.microsoft.com/office/drawing/2014/main" id="{74E96038-A0AC-4835-AC58-EE8AEC1D98A3}"/>
              </a:ext>
            </a:extLst>
          </p:cNvPr>
          <p:cNvSpPr>
            <a:spLocks noGrp="1"/>
          </p:cNvSpPr>
          <p:nvPr>
            <p:ph type="sldNum" idx="12"/>
          </p:nvPr>
        </p:nvSpPr>
        <p:spPr>
          <a:xfrm>
            <a:off x="0" y="0"/>
            <a:ext cx="594900" cy="731700"/>
          </a:xfrm>
        </p:spPr>
        <p:txBody>
          <a:bodyPr/>
          <a:lstStyle/>
          <a:p>
            <a:pPr marL="0" lvl="0" indent="0" algn="ct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3579962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3"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911E-BE13-44B8-9F8D-944DA499D1A0}"/>
              </a:ext>
            </a:extLst>
          </p:cNvPr>
          <p:cNvSpPr>
            <a:spLocks noGrp="1"/>
          </p:cNvSpPr>
          <p:nvPr>
            <p:ph type="title"/>
          </p:nvPr>
        </p:nvSpPr>
        <p:spPr>
          <a:xfrm>
            <a:off x="1103692" y="409963"/>
            <a:ext cx="7704000" cy="572700"/>
          </a:xfrm>
        </p:spPr>
        <p:txBody>
          <a:bodyPr/>
          <a:lstStyle/>
          <a:p>
            <a:r>
              <a:rPr lang="en-US" dirty="0"/>
              <a:t>REFERENCES</a:t>
            </a:r>
            <a:endParaRPr lang="en-IN" dirty="0"/>
          </a:p>
        </p:txBody>
      </p:sp>
      <p:sp>
        <p:nvSpPr>
          <p:cNvPr id="3" name="Text Placeholder 2">
            <a:extLst>
              <a:ext uri="{FF2B5EF4-FFF2-40B4-BE49-F238E27FC236}">
                <a16:creationId xmlns:a16="http://schemas.microsoft.com/office/drawing/2014/main" id="{808EEA46-D7A0-4D67-B418-F7289862102A}"/>
              </a:ext>
            </a:extLst>
          </p:cNvPr>
          <p:cNvSpPr>
            <a:spLocks noGrp="1"/>
          </p:cNvSpPr>
          <p:nvPr>
            <p:ph type="body" idx="1"/>
          </p:nvPr>
        </p:nvSpPr>
        <p:spPr>
          <a:xfrm>
            <a:off x="995103" y="1057650"/>
            <a:ext cx="8107864" cy="3496500"/>
          </a:xfrm>
        </p:spPr>
        <p:txBody>
          <a:bodyPr numCol="3"/>
          <a:lstStyle/>
          <a:p>
            <a:pPr marL="228600" marR="0">
              <a:lnSpc>
                <a:spcPct val="150000"/>
              </a:lnSpc>
              <a:spcBef>
                <a:spcPts val="0"/>
              </a:spcBef>
              <a:spcAft>
                <a:spcPts val="0"/>
              </a:spcAft>
              <a:buSzPct val="300000"/>
              <a:buFont typeface="Wingdings" panose="05000000000000000000" pitchFamily="2" charset="2"/>
              <a:buChar char="§"/>
            </a:pPr>
            <a:r>
              <a:rPr lang="en-US" sz="800" dirty="0">
                <a:solidFill>
                  <a:srgbClr val="000000"/>
                </a:solidFill>
                <a:effectLst/>
                <a:latin typeface="Times New Roman" panose="02020603050405020304" pitchFamily="18" charset="0"/>
                <a:ea typeface="LM Roman 12"/>
                <a:cs typeface="Times New Roman" panose="02020603050405020304" pitchFamily="18" charset="0"/>
              </a:rPr>
              <a:t>Main Guide: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3"/>
              </a:rPr>
              <a:t>https://www.bharatacharyaeducation.com/index.php/channel/index</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a:solidFill>
                  <a:srgbClr val="000000"/>
                </a:solidFill>
                <a:effectLst/>
                <a:latin typeface="Times New Roman" panose="02020603050405020304" pitchFamily="18" charset="0"/>
                <a:ea typeface="LM Roman 12"/>
                <a:cs typeface="Times New Roman" panose="02020603050405020304" pitchFamily="18" charset="0"/>
              </a:rPr>
              <a:t>Reference Article: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4"/>
              </a:rPr>
              <a:t>https://www.javatpoint.com/microprocessor-introduction</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a:solidFill>
                  <a:srgbClr val="000000"/>
                </a:solidFill>
                <a:effectLst/>
                <a:latin typeface="Times New Roman" panose="02020603050405020304" pitchFamily="18" charset="0"/>
                <a:ea typeface="LM Roman 12"/>
                <a:cs typeface="Times New Roman" panose="02020603050405020304" pitchFamily="18" charset="0"/>
              </a:rPr>
              <a:t>Reference Article: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5"/>
              </a:rPr>
              <a:t>https://www.techopedia.com/definition/2874/microprocessor</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a:solidFill>
                  <a:srgbClr val="000000"/>
                </a:solidFill>
                <a:effectLst/>
                <a:latin typeface="Times New Roman" panose="02020603050405020304" pitchFamily="18" charset="0"/>
                <a:ea typeface="LM Roman 12"/>
                <a:cs typeface="Times New Roman" panose="02020603050405020304" pitchFamily="18" charset="0"/>
              </a:rPr>
              <a:t>Article on evolution of </a:t>
            </a:r>
            <a:r>
              <a:rPr lang="en-US" sz="800" dirty="0" err="1">
                <a:solidFill>
                  <a:srgbClr val="000000"/>
                </a:solidFill>
                <a:effectLst/>
                <a:latin typeface="Times New Roman" panose="02020603050405020304" pitchFamily="18" charset="0"/>
                <a:ea typeface="LM Roman 12"/>
                <a:cs typeface="Times New Roman" panose="02020603050405020304" pitchFamily="18" charset="0"/>
              </a:rPr>
              <a:t>mup</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6"/>
              </a:rPr>
              <a:t>https://www.geeksforgeeks.org/evolution-of-microprocessors/</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a:solidFill>
                  <a:srgbClr val="000000"/>
                </a:solidFill>
                <a:effectLst/>
                <a:latin typeface="Times New Roman" panose="02020603050405020304" pitchFamily="18" charset="0"/>
                <a:ea typeface="LM Roman 12"/>
                <a:cs typeface="Times New Roman" panose="02020603050405020304" pitchFamily="18" charset="0"/>
              </a:rPr>
              <a:t>Article on History of </a:t>
            </a:r>
            <a:r>
              <a:rPr lang="en-US" sz="800" dirty="0" err="1">
                <a:solidFill>
                  <a:srgbClr val="000000"/>
                </a:solidFill>
                <a:effectLst/>
                <a:latin typeface="Times New Roman" panose="02020603050405020304" pitchFamily="18" charset="0"/>
                <a:ea typeface="LM Roman 12"/>
                <a:cs typeface="Times New Roman" panose="02020603050405020304" pitchFamily="18" charset="0"/>
              </a:rPr>
              <a:t>mup</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7"/>
              </a:rPr>
              <a:t>https://www.tutorialspoint.com/history-of-microprocessor</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a:solidFill>
                  <a:srgbClr val="000000"/>
                </a:solidFill>
                <a:effectLst/>
                <a:latin typeface="Times New Roman" panose="02020603050405020304" pitchFamily="18" charset="0"/>
                <a:ea typeface="LM Roman 12"/>
                <a:cs typeface="Times New Roman" panose="02020603050405020304" pitchFamily="18" charset="0"/>
              </a:rPr>
              <a:t>Wiki page of </a:t>
            </a:r>
            <a:r>
              <a:rPr lang="en-US" sz="800" dirty="0" err="1">
                <a:solidFill>
                  <a:srgbClr val="000000"/>
                </a:solidFill>
                <a:effectLst/>
                <a:latin typeface="Times New Roman" panose="02020603050405020304" pitchFamily="18" charset="0"/>
                <a:ea typeface="LM Roman 12"/>
                <a:cs typeface="Times New Roman" panose="02020603050405020304" pitchFamily="18" charset="0"/>
              </a:rPr>
              <a:t>mup</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8"/>
              </a:rPr>
              <a:t>https://en.wikipedia.org/wiki/Microprocessor_chronology</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a:solidFill>
                  <a:srgbClr val="000000"/>
                </a:solidFill>
                <a:effectLst/>
                <a:latin typeface="Times New Roman" panose="02020603050405020304" pitchFamily="18" charset="0"/>
                <a:ea typeface="LM Roman 12"/>
                <a:cs typeface="Times New Roman" panose="02020603050405020304" pitchFamily="18" charset="0"/>
              </a:rPr>
              <a:t>About intel and </a:t>
            </a:r>
            <a:r>
              <a:rPr lang="en-US" sz="800" dirty="0" err="1">
                <a:solidFill>
                  <a:srgbClr val="000000"/>
                </a:solidFill>
                <a:effectLst/>
                <a:latin typeface="Times New Roman" panose="02020603050405020304" pitchFamily="18" charset="0"/>
                <a:ea typeface="LM Roman 12"/>
                <a:cs typeface="Times New Roman" panose="02020603050405020304" pitchFamily="18" charset="0"/>
              </a:rPr>
              <a:t>amd</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9"/>
              </a:rPr>
              <a:t>https://www.youtube.com/watch?v=KGMABnrgwRU</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a:solidFill>
                  <a:srgbClr val="000000"/>
                </a:solidFill>
                <a:effectLst/>
                <a:latin typeface="Times New Roman" panose="02020603050405020304" pitchFamily="18" charset="0"/>
                <a:ea typeface="LM Roman 12"/>
                <a:cs typeface="Times New Roman" panose="02020603050405020304" pitchFamily="18" charset="0"/>
              </a:rPr>
              <a:t>Article about monopoly of intel: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10"/>
              </a:rPr>
              <a:t>https://investorplace.com/2016/04/intel-intc-a-technology-monopoly-paying-safe-growing-dividends/</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a:solidFill>
                  <a:srgbClr val="000000"/>
                </a:solidFill>
                <a:effectLst/>
                <a:latin typeface="Times New Roman" panose="02020603050405020304" pitchFamily="18" charset="0"/>
                <a:ea typeface="LM Roman 12"/>
                <a:cs typeface="Times New Roman" panose="02020603050405020304" pitchFamily="18" charset="0"/>
              </a:rPr>
              <a:t>about monopoly of intel and </a:t>
            </a:r>
            <a:r>
              <a:rPr lang="en-US" sz="800" dirty="0" err="1">
                <a:solidFill>
                  <a:srgbClr val="000000"/>
                </a:solidFill>
                <a:effectLst/>
                <a:latin typeface="Times New Roman" panose="02020603050405020304" pitchFamily="18" charset="0"/>
                <a:ea typeface="LM Roman 12"/>
                <a:cs typeface="Times New Roman" panose="02020603050405020304" pitchFamily="18" charset="0"/>
              </a:rPr>
              <a:t>amd</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11"/>
              </a:rPr>
              <a:t>https://www.youtube.com/watch?v=1EEakkh4ZG4</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a:solidFill>
                  <a:srgbClr val="000000"/>
                </a:solidFill>
                <a:effectLst/>
                <a:latin typeface="Times New Roman" panose="02020603050405020304" pitchFamily="18" charset="0"/>
                <a:ea typeface="LM Roman 12"/>
                <a:cs typeface="Times New Roman" panose="02020603050405020304" pitchFamily="18" charset="0"/>
              </a:rPr>
              <a:t>Article about monopoly in soc market: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12"/>
              </a:rPr>
              <a:t>https://www.investopedia.com/insights/why-amd-intels-only-competitor-intc-amd/</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a:solidFill>
                  <a:srgbClr val="000000"/>
                </a:solidFill>
                <a:effectLst/>
                <a:latin typeface="Times New Roman" panose="02020603050405020304" pitchFamily="18" charset="0"/>
                <a:ea typeface="LM Roman 12"/>
                <a:cs typeface="Times New Roman" panose="02020603050405020304" pitchFamily="18" charset="0"/>
              </a:rPr>
              <a:t>Video about market status: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13"/>
              </a:rPr>
              <a:t>https://www.youtube.com/watch?v=8i67R5bnb14</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a:solidFill>
                  <a:srgbClr val="000000"/>
                </a:solidFill>
                <a:effectLst/>
                <a:latin typeface="Times New Roman" panose="02020603050405020304" pitchFamily="18" charset="0"/>
                <a:ea typeface="LM Roman 12"/>
                <a:cs typeface="Times New Roman" panose="02020603050405020304" pitchFamily="18" charset="0"/>
              </a:rPr>
              <a:t>History of </a:t>
            </a:r>
            <a:r>
              <a:rPr lang="en-US" sz="800" dirty="0" err="1">
                <a:solidFill>
                  <a:srgbClr val="000000"/>
                </a:solidFill>
                <a:effectLst/>
                <a:latin typeface="Times New Roman" panose="02020603050405020304" pitchFamily="18" charset="0"/>
                <a:ea typeface="LM Roman 12"/>
                <a:cs typeface="Times New Roman" panose="02020603050405020304" pitchFamily="18" charset="0"/>
              </a:rPr>
              <a:t>amd</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14"/>
              </a:rPr>
              <a:t>https://www.youtube.com/watch?v=K8Lz3ANjlDs</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err="1">
                <a:solidFill>
                  <a:srgbClr val="000000"/>
                </a:solidFill>
                <a:effectLst/>
                <a:latin typeface="Times New Roman" panose="02020603050405020304" pitchFamily="18" charset="0"/>
                <a:ea typeface="LM Roman 12"/>
                <a:cs typeface="Times New Roman" panose="02020603050405020304" pitchFamily="18" charset="0"/>
              </a:rPr>
              <a:t>Mup</a:t>
            </a:r>
            <a:r>
              <a:rPr lang="en-US" sz="800" dirty="0">
                <a:solidFill>
                  <a:srgbClr val="000000"/>
                </a:solidFill>
                <a:effectLst/>
                <a:latin typeface="Times New Roman" panose="02020603050405020304" pitchFamily="18" charset="0"/>
                <a:ea typeface="LM Roman 12"/>
                <a:cs typeface="Times New Roman" panose="02020603050405020304" pitchFamily="18" charset="0"/>
              </a:rPr>
              <a:t> market analysis: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15"/>
              </a:rPr>
              <a:t>https://www.grandviewresearch.com/industry-analysis/microprocessor-market</a:t>
            </a: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a:solidFill>
                  <a:srgbClr val="000000"/>
                </a:solidFill>
                <a:effectLst/>
                <a:latin typeface="Times New Roman" panose="02020603050405020304" pitchFamily="18" charset="0"/>
                <a:ea typeface="LM Roman 12"/>
                <a:cs typeface="Times New Roman" panose="02020603050405020304" pitchFamily="18" charset="0"/>
              </a:rPr>
              <a:t>Outcomes of this monopoly: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16"/>
              </a:rPr>
              <a:t>https://www.youtube.com/watch?v=0SyLqFuf_SU</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err="1">
                <a:solidFill>
                  <a:srgbClr val="000000"/>
                </a:solidFill>
                <a:effectLst/>
                <a:latin typeface="Times New Roman" panose="02020603050405020304" pitchFamily="18" charset="0"/>
                <a:ea typeface="LM Roman 12"/>
                <a:cs typeface="Times New Roman" panose="02020603050405020304" pitchFamily="18" charset="0"/>
              </a:rPr>
              <a:t>Amd</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and intel’s fake competition: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17"/>
              </a:rPr>
              <a:t>https://www.extremetech.com/computing/335650-amd-achieves-all-time-record-x86-market-share-in-q1-2022</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a:solidFill>
                  <a:srgbClr val="000000"/>
                </a:solidFill>
                <a:effectLst/>
                <a:latin typeface="Times New Roman" panose="02020603050405020304" pitchFamily="18" charset="0"/>
                <a:ea typeface="LM Roman 12"/>
                <a:cs typeface="Times New Roman" panose="02020603050405020304" pitchFamily="18" charset="0"/>
              </a:rPr>
              <a:t>All about arm </a:t>
            </a:r>
            <a:r>
              <a:rPr lang="en-US" sz="800" dirty="0" err="1">
                <a:solidFill>
                  <a:srgbClr val="000000"/>
                </a:solidFill>
                <a:effectLst/>
                <a:latin typeface="Times New Roman" panose="02020603050405020304" pitchFamily="18" charset="0"/>
                <a:ea typeface="LM Roman 12"/>
                <a:cs typeface="Times New Roman" panose="02020603050405020304" pitchFamily="18" charset="0"/>
              </a:rPr>
              <a:t>cpu</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18"/>
              </a:rPr>
              <a:t>https://www.youtube.com/watch?v=X4BxUiqWq8E</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p>
          <a:p>
            <a:pPr marL="0" marR="0" indent="0">
              <a:lnSpc>
                <a:spcPct val="150000"/>
              </a:lnSpc>
              <a:spcBef>
                <a:spcPts val="0"/>
              </a:spcBef>
              <a:spcAft>
                <a:spcPts val="0"/>
              </a:spcAft>
              <a:buSzPct val="300000"/>
              <a:buNone/>
            </a:pP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a:solidFill>
                  <a:srgbClr val="000000"/>
                </a:solidFill>
                <a:effectLst/>
                <a:latin typeface="Times New Roman" panose="02020603050405020304" pitchFamily="18" charset="0"/>
                <a:ea typeface="LM Roman 12"/>
                <a:cs typeface="Times New Roman" panose="02020603050405020304" pitchFamily="18" charset="0"/>
              </a:rPr>
              <a:t>Other soc manufacturers: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19"/>
              </a:rPr>
              <a:t>https://www.techspot.com/article/2271-the-other-cpu-makers/</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a:solidFill>
                  <a:srgbClr val="000000"/>
                </a:solidFill>
                <a:effectLst/>
                <a:latin typeface="Times New Roman" panose="02020603050405020304" pitchFamily="18" charset="0"/>
                <a:ea typeface="LM Roman 12"/>
                <a:cs typeface="Times New Roman" panose="02020603050405020304" pitchFamily="18" charset="0"/>
              </a:rPr>
              <a:t>Article on mobile soc market: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20"/>
              </a:rPr>
              <a:t>https://www.counterpointresearch.com/global-smartphone-ap-market-share/</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a:solidFill>
                  <a:srgbClr val="000000"/>
                </a:solidFill>
                <a:effectLst/>
                <a:latin typeface="Times New Roman" panose="02020603050405020304" pitchFamily="18" charset="0"/>
                <a:ea typeface="LM Roman 12"/>
                <a:cs typeface="Times New Roman" panose="02020603050405020304" pitchFamily="18" charset="0"/>
              </a:rPr>
              <a:t>Wiki page of m1 chip: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21"/>
              </a:rPr>
              <a:t>https://en.wikipedia.org/wiki/Apple_M1</a:t>
            </a: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a:solidFill>
                  <a:srgbClr val="000000"/>
                </a:solidFill>
                <a:effectLst/>
                <a:latin typeface="Times New Roman" panose="02020603050405020304" pitchFamily="18" charset="0"/>
                <a:ea typeface="LM Roman 12"/>
                <a:cs typeface="Times New Roman" panose="02020603050405020304" pitchFamily="18" charset="0"/>
              </a:rPr>
              <a:t>Future of mobile soc market: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22"/>
              </a:rPr>
              <a:t>https://www.youtube.com/watch?v=lFPnY39Ob_c</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a:solidFill>
                  <a:srgbClr val="000000"/>
                </a:solidFill>
                <a:effectLst/>
                <a:latin typeface="Times New Roman" panose="02020603050405020304" pitchFamily="18" charset="0"/>
                <a:ea typeface="LM Roman 12"/>
                <a:cs typeface="Times New Roman" panose="02020603050405020304" pitchFamily="18" charset="0"/>
              </a:rPr>
              <a:t>A make in </a:t>
            </a:r>
            <a:r>
              <a:rPr lang="en-US" sz="800" dirty="0" err="1">
                <a:solidFill>
                  <a:srgbClr val="000000"/>
                </a:solidFill>
                <a:effectLst/>
                <a:latin typeface="Times New Roman" panose="02020603050405020304" pitchFamily="18" charset="0"/>
                <a:ea typeface="LM Roman 12"/>
                <a:cs typeface="Times New Roman" panose="02020603050405020304" pitchFamily="18" charset="0"/>
              </a:rPr>
              <a:t>india</a:t>
            </a:r>
            <a:r>
              <a:rPr lang="en-US" sz="800" dirty="0">
                <a:solidFill>
                  <a:srgbClr val="000000"/>
                </a:solidFill>
                <a:effectLst/>
                <a:latin typeface="Times New Roman" panose="02020603050405020304" pitchFamily="18" charset="0"/>
                <a:ea typeface="LM Roman 12"/>
                <a:cs typeface="Times New Roman" panose="02020603050405020304" pitchFamily="18" charset="0"/>
              </a:rPr>
              <a:t> SOC: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23"/>
              </a:rPr>
              <a:t>https://shakti.org.in</a:t>
            </a: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a:solidFill>
                  <a:srgbClr val="000000"/>
                </a:solidFill>
                <a:effectLst/>
                <a:latin typeface="Times New Roman" panose="02020603050405020304" pitchFamily="18" charset="0"/>
                <a:ea typeface="LM Roman 12"/>
                <a:cs typeface="Times New Roman" panose="02020603050405020304" pitchFamily="18" charset="0"/>
              </a:rPr>
              <a:t>Wiki page of SHAKTI </a:t>
            </a:r>
            <a:r>
              <a:rPr lang="en-US" sz="800" dirty="0" err="1">
                <a:solidFill>
                  <a:srgbClr val="000000"/>
                </a:solidFill>
                <a:effectLst/>
                <a:latin typeface="Times New Roman" panose="02020603050405020304" pitchFamily="18" charset="0"/>
                <a:ea typeface="LM Roman 12"/>
                <a:cs typeface="Times New Roman" panose="02020603050405020304" pitchFamily="18" charset="0"/>
              </a:rPr>
              <a:t>mup</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24"/>
              </a:rPr>
              <a:t>https://en.wikipedia.org/wiki/SHAKTI_(microprocessor)</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a:solidFill>
                  <a:srgbClr val="000000"/>
                </a:solidFill>
                <a:effectLst/>
                <a:latin typeface="Times New Roman" panose="02020603050405020304" pitchFamily="18" charset="0"/>
                <a:ea typeface="LM Roman 12"/>
                <a:cs typeface="Times New Roman" panose="02020603050405020304" pitchFamily="18" charset="0"/>
              </a:rPr>
              <a:t>Shakti </a:t>
            </a:r>
            <a:r>
              <a:rPr lang="en-US" sz="800" dirty="0" err="1">
                <a:solidFill>
                  <a:srgbClr val="000000"/>
                </a:solidFill>
                <a:effectLst/>
                <a:latin typeface="Times New Roman" panose="02020603050405020304" pitchFamily="18" charset="0"/>
                <a:ea typeface="LM Roman 12"/>
                <a:cs typeface="Times New Roman" panose="02020603050405020304" pitchFamily="18" charset="0"/>
              </a:rPr>
              <a:t>cpu’s</a:t>
            </a:r>
            <a:r>
              <a:rPr lang="en-US" sz="800" dirty="0">
                <a:solidFill>
                  <a:srgbClr val="000000"/>
                </a:solidFill>
                <a:effectLst/>
                <a:latin typeface="Times New Roman" panose="02020603050405020304" pitchFamily="18" charset="0"/>
                <a:ea typeface="LM Roman 12"/>
                <a:cs typeface="Times New Roman" panose="02020603050405020304" pitchFamily="18" charset="0"/>
              </a:rPr>
              <a:t> performance: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25"/>
              </a:rPr>
              <a:t>https://www.youtube.com/watch?v=EylVBCGWWD0</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endParaRPr lang="en-IN" sz="800" dirty="0">
              <a:effectLst/>
              <a:latin typeface="Times New Roman" panose="02020603050405020304" pitchFamily="18" charset="0"/>
              <a:ea typeface="LM Roman 12"/>
              <a:cs typeface="Times New Roman" panose="02020603050405020304" pitchFamily="18" charset="0"/>
            </a:endParaRPr>
          </a:p>
          <a:p>
            <a:pPr marL="228600" marR="0">
              <a:lnSpc>
                <a:spcPct val="150000"/>
              </a:lnSpc>
              <a:spcBef>
                <a:spcPts val="0"/>
              </a:spcBef>
              <a:spcAft>
                <a:spcPts val="0"/>
              </a:spcAft>
              <a:buSzPct val="300000"/>
              <a:buFont typeface="Wingdings" panose="05000000000000000000" pitchFamily="2" charset="2"/>
              <a:buChar char="§"/>
            </a:pPr>
            <a:r>
              <a:rPr lang="en-US" sz="800" dirty="0">
                <a:solidFill>
                  <a:srgbClr val="000000"/>
                </a:solidFill>
                <a:effectLst/>
                <a:latin typeface="Times New Roman" panose="02020603050405020304" pitchFamily="18" charset="0"/>
                <a:ea typeface="LM Roman 12"/>
                <a:cs typeface="Times New Roman" panose="02020603050405020304" pitchFamily="18" charset="0"/>
              </a:rPr>
              <a:t>Nvidia’s plan to enter </a:t>
            </a:r>
            <a:r>
              <a:rPr lang="en-US" sz="800" dirty="0" err="1">
                <a:solidFill>
                  <a:srgbClr val="000000"/>
                </a:solidFill>
                <a:effectLst/>
                <a:latin typeface="Times New Roman" panose="02020603050405020304" pitchFamily="18" charset="0"/>
                <a:ea typeface="LM Roman 12"/>
                <a:cs typeface="Times New Roman" panose="02020603050405020304" pitchFamily="18" charset="0"/>
              </a:rPr>
              <a:t>cpu</a:t>
            </a:r>
            <a:r>
              <a:rPr lang="en-US" sz="800" dirty="0">
                <a:solidFill>
                  <a:srgbClr val="000000"/>
                </a:solidFill>
                <a:effectLst/>
                <a:latin typeface="Times New Roman" panose="02020603050405020304" pitchFamily="18" charset="0"/>
                <a:ea typeface="LM Roman 12"/>
                <a:cs typeface="Times New Roman" panose="02020603050405020304" pitchFamily="18" charset="0"/>
              </a:rPr>
              <a:t> market: </a:t>
            </a:r>
            <a:r>
              <a:rPr lang="en-US" sz="800" u="sng" dirty="0">
                <a:solidFill>
                  <a:srgbClr val="0563C1"/>
                </a:solidFill>
                <a:effectLst/>
                <a:latin typeface="Times New Roman" panose="02020603050405020304" pitchFamily="18" charset="0"/>
                <a:ea typeface="LM Roman 12"/>
                <a:cs typeface="Times New Roman" panose="02020603050405020304" pitchFamily="18" charset="0"/>
                <a:hlinkClick r:id="rId26"/>
              </a:rPr>
              <a:t>https://www.youtube.com/watch?v=v0FByWRgjXI</a:t>
            </a:r>
            <a:r>
              <a:rPr lang="en-US" sz="800" dirty="0">
                <a:solidFill>
                  <a:srgbClr val="000000"/>
                </a:solidFill>
                <a:effectLst/>
                <a:latin typeface="Times New Roman" panose="02020603050405020304" pitchFamily="18" charset="0"/>
                <a:ea typeface="LM Roman 12"/>
                <a:cs typeface="Times New Roman" panose="02020603050405020304" pitchFamily="18" charset="0"/>
              </a:rPr>
              <a:t> </a:t>
            </a:r>
            <a:endParaRPr lang="en-IN" sz="800" dirty="0">
              <a:effectLst/>
              <a:latin typeface="Times New Roman" panose="02020603050405020304" pitchFamily="18" charset="0"/>
              <a:ea typeface="LM Roman 12"/>
              <a:cs typeface="Times New Roman" panose="02020603050405020304" pitchFamily="18" charset="0"/>
            </a:endParaRPr>
          </a:p>
          <a:p>
            <a:pPr marL="323850" indent="-171450">
              <a:buSzPct val="300000"/>
              <a:buFont typeface="Arial" panose="020B0604020202020204" pitchFamily="34" charset="0"/>
              <a:buChar char="•"/>
            </a:pPr>
            <a:endParaRPr lang="en-IN" sz="900" dirty="0">
              <a:latin typeface="Times New Roman" panose="02020603050405020304" pitchFamily="18" charset="0"/>
              <a:cs typeface="Times New Roman" panose="02020603050405020304" pitchFamily="18" charset="0"/>
            </a:endParaRPr>
          </a:p>
        </p:txBody>
      </p:sp>
      <p:sp>
        <p:nvSpPr>
          <p:cNvPr id="4" name="Slide Number Placeholder 2">
            <a:extLst>
              <a:ext uri="{FF2B5EF4-FFF2-40B4-BE49-F238E27FC236}">
                <a16:creationId xmlns:a16="http://schemas.microsoft.com/office/drawing/2014/main" id="{230FAA46-C595-460D-8F86-A344B3216397}"/>
              </a:ext>
            </a:extLst>
          </p:cNvPr>
          <p:cNvSpPr>
            <a:spLocks noGrp="1"/>
          </p:cNvSpPr>
          <p:nvPr>
            <p:ph type="sldNum" idx="12"/>
          </p:nvPr>
        </p:nvSpPr>
        <p:spPr>
          <a:xfrm>
            <a:off x="0" y="0"/>
            <a:ext cx="594900" cy="731700"/>
          </a:xfrm>
        </p:spPr>
        <p:txBody>
          <a:bodyPr/>
          <a:lstStyle/>
          <a:p>
            <a:pPr marL="0" lvl="0" indent="0" algn="ctr" rtl="0">
              <a:spcBef>
                <a:spcPts val="0"/>
              </a:spcBef>
              <a:spcAft>
                <a:spcPts val="0"/>
              </a:spcAft>
              <a:buNone/>
            </a:pPr>
            <a:fld id="{00000000-1234-1234-1234-123412341234}" type="slidenum">
              <a:rPr lang="en" smtClean="0"/>
              <a:t>16</a:t>
            </a:fld>
            <a:endParaRPr lang="en" dirty="0"/>
          </a:p>
        </p:txBody>
      </p:sp>
    </p:spTree>
    <p:extLst>
      <p:ext uri="{BB962C8B-B14F-4D97-AF65-F5344CB8AC3E}">
        <p14:creationId xmlns:p14="http://schemas.microsoft.com/office/powerpoint/2010/main" val="1466887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27"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
                                            <p:txEl>
                                              <p:pRg st="15" end="15"/>
                                            </p:txEl>
                                          </p:spTgt>
                                        </p:tgtEl>
                                        <p:attrNameLst>
                                          <p:attrName>style.visibility</p:attrName>
                                        </p:attrNameLst>
                                      </p:cBhvr>
                                      <p:to>
                                        <p:strVal val="visible"/>
                                      </p:to>
                                    </p:set>
                                    <p:anim calcmode="lin" valueType="num">
                                      <p:cBhvr additive="base">
                                        <p:cTn id="9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
                                            <p:txEl>
                                              <p:pRg st="17" end="17"/>
                                            </p:txEl>
                                          </p:spTgt>
                                        </p:tgtEl>
                                        <p:attrNameLst>
                                          <p:attrName>style.visibility</p:attrName>
                                        </p:attrNameLst>
                                      </p:cBhvr>
                                      <p:to>
                                        <p:strVal val="visible"/>
                                      </p:to>
                                    </p:set>
                                    <p:anim calcmode="lin" valueType="num">
                                      <p:cBhvr additive="base">
                                        <p:cTn id="103"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3">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3">
                                            <p:txEl>
                                              <p:pRg st="18" end="18"/>
                                            </p:txEl>
                                          </p:spTgt>
                                        </p:tgtEl>
                                        <p:attrNameLst>
                                          <p:attrName>style.visibility</p:attrName>
                                        </p:attrNameLst>
                                      </p:cBhvr>
                                      <p:to>
                                        <p:strVal val="visible"/>
                                      </p:to>
                                    </p:set>
                                    <p:anim calcmode="lin" valueType="num">
                                      <p:cBhvr additive="base">
                                        <p:cTn id="109" dur="500" fill="hold"/>
                                        <p:tgtEl>
                                          <p:spTgt spid="3">
                                            <p:txEl>
                                              <p:pRg st="18" end="18"/>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3">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3">
                                            <p:txEl>
                                              <p:pRg st="19" end="19"/>
                                            </p:txEl>
                                          </p:spTgt>
                                        </p:tgtEl>
                                        <p:attrNameLst>
                                          <p:attrName>style.visibility</p:attrName>
                                        </p:attrNameLst>
                                      </p:cBhvr>
                                      <p:to>
                                        <p:strVal val="visible"/>
                                      </p:to>
                                    </p:set>
                                    <p:anim calcmode="lin" valueType="num">
                                      <p:cBhvr additive="base">
                                        <p:cTn id="115" dur="500" fill="hold"/>
                                        <p:tgtEl>
                                          <p:spTgt spid="3">
                                            <p:txEl>
                                              <p:pRg st="19" end="19"/>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3">
                                            <p:txEl>
                                              <p:pRg st="19" end="19"/>
                                            </p:txEl>
                                          </p:spTgt>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3">
                                            <p:txEl>
                                              <p:pRg st="20" end="20"/>
                                            </p:txEl>
                                          </p:spTgt>
                                        </p:tgtEl>
                                        <p:attrNameLst>
                                          <p:attrName>style.visibility</p:attrName>
                                        </p:attrNameLst>
                                      </p:cBhvr>
                                      <p:to>
                                        <p:strVal val="visible"/>
                                      </p:to>
                                    </p:set>
                                    <p:anim calcmode="lin" valueType="num">
                                      <p:cBhvr additive="base">
                                        <p:cTn id="121" dur="500" fill="hold"/>
                                        <p:tgtEl>
                                          <p:spTgt spid="3">
                                            <p:txEl>
                                              <p:pRg st="20" end="2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3">
                                            <p:txEl>
                                              <p:pRg st="20" end="20"/>
                                            </p:txEl>
                                          </p:spTgt>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3">
                                            <p:txEl>
                                              <p:pRg st="21" end="21"/>
                                            </p:txEl>
                                          </p:spTgt>
                                        </p:tgtEl>
                                        <p:attrNameLst>
                                          <p:attrName>style.visibility</p:attrName>
                                        </p:attrNameLst>
                                      </p:cBhvr>
                                      <p:to>
                                        <p:strVal val="visible"/>
                                      </p:to>
                                    </p:set>
                                    <p:anim calcmode="lin" valueType="num">
                                      <p:cBhvr additive="base">
                                        <p:cTn id="127" dur="500" fill="hold"/>
                                        <p:tgtEl>
                                          <p:spTgt spid="3">
                                            <p:txEl>
                                              <p:pRg st="21" end="21"/>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3">
                                            <p:txEl>
                                              <p:pRg st="21" end="21"/>
                                            </p:txEl>
                                          </p:spTgt>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3">
                                            <p:txEl>
                                              <p:pRg st="22" end="22"/>
                                            </p:txEl>
                                          </p:spTgt>
                                        </p:tgtEl>
                                        <p:attrNameLst>
                                          <p:attrName>style.visibility</p:attrName>
                                        </p:attrNameLst>
                                      </p:cBhvr>
                                      <p:to>
                                        <p:strVal val="visible"/>
                                      </p:to>
                                    </p:set>
                                    <p:anim calcmode="lin" valueType="num">
                                      <p:cBhvr additive="base">
                                        <p:cTn id="133" dur="500" fill="hold"/>
                                        <p:tgtEl>
                                          <p:spTgt spid="3">
                                            <p:txEl>
                                              <p:pRg st="22" end="22"/>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
                                            <p:txEl>
                                              <p:pRg st="22" end="22"/>
                                            </p:txEl>
                                          </p:spTgt>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3">
                                            <p:txEl>
                                              <p:pRg st="23" end="23"/>
                                            </p:txEl>
                                          </p:spTgt>
                                        </p:tgtEl>
                                        <p:attrNameLst>
                                          <p:attrName>style.visibility</p:attrName>
                                        </p:attrNameLst>
                                      </p:cBhvr>
                                      <p:to>
                                        <p:strVal val="visible"/>
                                      </p:to>
                                    </p:set>
                                    <p:anim calcmode="lin" valueType="num">
                                      <p:cBhvr additive="base">
                                        <p:cTn id="139" dur="500" fill="hold"/>
                                        <p:tgtEl>
                                          <p:spTgt spid="3">
                                            <p:txEl>
                                              <p:pRg st="23" end="23"/>
                                            </p:txEl>
                                          </p:spTgt>
                                        </p:tgtEl>
                                        <p:attrNameLst>
                                          <p:attrName>ppt_x</p:attrName>
                                        </p:attrNameLst>
                                      </p:cBhvr>
                                      <p:tavLst>
                                        <p:tav tm="0">
                                          <p:val>
                                            <p:strVal val="#ppt_x"/>
                                          </p:val>
                                        </p:tav>
                                        <p:tav tm="100000">
                                          <p:val>
                                            <p:strVal val="#ppt_x"/>
                                          </p:val>
                                        </p:tav>
                                      </p:tavLst>
                                    </p:anim>
                                    <p:anim calcmode="lin" valueType="num">
                                      <p:cBhvr additive="base">
                                        <p:cTn id="140" dur="500" fill="hold"/>
                                        <p:tgtEl>
                                          <p:spTgt spid="3">
                                            <p:txEl>
                                              <p:pRg st="23" end="23"/>
                                            </p:txEl>
                                          </p:spTgt>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3">
                                            <p:txEl>
                                              <p:pRg st="24" end="24"/>
                                            </p:txEl>
                                          </p:spTgt>
                                        </p:tgtEl>
                                        <p:attrNameLst>
                                          <p:attrName>style.visibility</p:attrName>
                                        </p:attrNameLst>
                                      </p:cBhvr>
                                      <p:to>
                                        <p:strVal val="visible"/>
                                      </p:to>
                                    </p:set>
                                    <p:anim calcmode="lin" valueType="num">
                                      <p:cBhvr additive="base">
                                        <p:cTn id="145" dur="500" fill="hold"/>
                                        <p:tgtEl>
                                          <p:spTgt spid="3">
                                            <p:txEl>
                                              <p:pRg st="24" end="24"/>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
                                            <p:txEl>
                                              <p:pRg st="24" end="2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grpSp>
        <p:nvGrpSpPr>
          <p:cNvPr id="5" name="Google Shape;2329;p49">
            <a:extLst>
              <a:ext uri="{FF2B5EF4-FFF2-40B4-BE49-F238E27FC236}">
                <a16:creationId xmlns:a16="http://schemas.microsoft.com/office/drawing/2014/main" id="{9DA6A7D4-C996-4CF1-968B-E330C3D5114B}"/>
              </a:ext>
            </a:extLst>
          </p:cNvPr>
          <p:cNvGrpSpPr/>
          <p:nvPr/>
        </p:nvGrpSpPr>
        <p:grpSpPr>
          <a:xfrm>
            <a:off x="5011159" y="3508823"/>
            <a:ext cx="312300" cy="312300"/>
            <a:chOff x="4243200" y="3980875"/>
            <a:chExt cx="312300" cy="312300"/>
          </a:xfrm>
        </p:grpSpPr>
        <p:sp>
          <p:nvSpPr>
            <p:cNvPr id="6" name="Google Shape;2330;p49">
              <a:extLst>
                <a:ext uri="{FF2B5EF4-FFF2-40B4-BE49-F238E27FC236}">
                  <a16:creationId xmlns:a16="http://schemas.microsoft.com/office/drawing/2014/main" id="{07F962BB-26B8-49B4-BF75-48CA4F0EE36E}"/>
                </a:ext>
              </a:extLst>
            </p:cNvPr>
            <p:cNvSpPr/>
            <p:nvPr/>
          </p:nvSpPr>
          <p:spPr>
            <a:xfrm>
              <a:off x="4243200" y="3980875"/>
              <a:ext cx="312300" cy="312300"/>
            </a:xfrm>
            <a:prstGeom prst="ellipse">
              <a:avLst/>
            </a:prstGeom>
            <a:noFill/>
            <a:ln w="9525" cap="flat" cmpd="sng">
              <a:solidFill>
                <a:schemeClr val="accent1"/>
              </a:solidFill>
              <a:prstDash val="solid"/>
              <a:round/>
              <a:headEnd type="none" w="sm" len="sm"/>
              <a:tailEnd type="none" w="sm" len="sm"/>
            </a:ln>
            <a:effectLst>
              <a:outerShdw blurRad="200025" dist="66675" dir="5400000" algn="bl" rotWithShape="0">
                <a:schemeClr val="accent1">
                  <a:alpha val="6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7" name="Google Shape;2331;p49">
              <a:extLst>
                <a:ext uri="{FF2B5EF4-FFF2-40B4-BE49-F238E27FC236}">
                  <a16:creationId xmlns:a16="http://schemas.microsoft.com/office/drawing/2014/main" id="{A6C8EC06-E68E-47FB-A740-7298FE118777}"/>
                </a:ext>
              </a:extLst>
            </p:cNvPr>
            <p:cNvSpPr/>
            <p:nvPr/>
          </p:nvSpPr>
          <p:spPr>
            <a:xfrm>
              <a:off x="4377356" y="4110222"/>
              <a:ext cx="97183" cy="97419"/>
            </a:xfrm>
            <a:custGeom>
              <a:avLst/>
              <a:gdLst/>
              <a:ahLst/>
              <a:cxnLst/>
              <a:rect l="l" t="t" r="r" b="b"/>
              <a:pathLst>
                <a:path w="681984" h="683639" extrusionOk="0">
                  <a:moveTo>
                    <a:pt x="681982" y="675001"/>
                  </a:moveTo>
                  <a:cubicBezTo>
                    <a:pt x="682049" y="677412"/>
                    <a:pt x="680576" y="679890"/>
                    <a:pt x="679437" y="683640"/>
                  </a:cubicBezTo>
                  <a:lnTo>
                    <a:pt x="432643" y="683640"/>
                  </a:lnTo>
                  <a:lnTo>
                    <a:pt x="432643" y="655780"/>
                  </a:lnTo>
                  <a:cubicBezTo>
                    <a:pt x="432643" y="546212"/>
                    <a:pt x="432911" y="436578"/>
                    <a:pt x="432442" y="327011"/>
                  </a:cubicBezTo>
                  <a:cubicBezTo>
                    <a:pt x="432375" y="304843"/>
                    <a:pt x="431304" y="282340"/>
                    <a:pt x="427687" y="260507"/>
                  </a:cubicBezTo>
                  <a:cubicBezTo>
                    <a:pt x="420655" y="218314"/>
                    <a:pt x="399358" y="194740"/>
                    <a:pt x="366206" y="188779"/>
                  </a:cubicBezTo>
                  <a:cubicBezTo>
                    <a:pt x="328568" y="182015"/>
                    <a:pt x="287112" y="197151"/>
                    <a:pt x="270770" y="232311"/>
                  </a:cubicBezTo>
                  <a:cubicBezTo>
                    <a:pt x="257309" y="261243"/>
                    <a:pt x="247799" y="294663"/>
                    <a:pt x="246995" y="326341"/>
                  </a:cubicBezTo>
                  <a:cubicBezTo>
                    <a:pt x="244249" y="438520"/>
                    <a:pt x="245923" y="550833"/>
                    <a:pt x="245856" y="663079"/>
                  </a:cubicBezTo>
                  <a:cubicBezTo>
                    <a:pt x="245856" y="669241"/>
                    <a:pt x="245254" y="675335"/>
                    <a:pt x="244852" y="683238"/>
                  </a:cubicBezTo>
                  <a:lnTo>
                    <a:pt x="0" y="683238"/>
                  </a:lnTo>
                  <a:lnTo>
                    <a:pt x="0" y="2327"/>
                  </a:lnTo>
                  <a:lnTo>
                    <a:pt x="244450" y="2327"/>
                  </a:lnTo>
                  <a:lnTo>
                    <a:pt x="244450" y="90061"/>
                  </a:lnTo>
                  <a:cubicBezTo>
                    <a:pt x="273717" y="67960"/>
                    <a:pt x="300305" y="38626"/>
                    <a:pt x="333323" y="24763"/>
                  </a:cubicBezTo>
                  <a:cubicBezTo>
                    <a:pt x="424808" y="-13679"/>
                    <a:pt x="539197" y="-12742"/>
                    <a:pt x="607576" y="66219"/>
                  </a:cubicBezTo>
                  <a:cubicBezTo>
                    <a:pt x="651845" y="117319"/>
                    <a:pt x="674615" y="179336"/>
                    <a:pt x="676892" y="244835"/>
                  </a:cubicBezTo>
                  <a:cubicBezTo>
                    <a:pt x="681915" y="388090"/>
                    <a:pt x="680777" y="531612"/>
                    <a:pt x="681982" y="67500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332;p49">
              <a:extLst>
                <a:ext uri="{FF2B5EF4-FFF2-40B4-BE49-F238E27FC236}">
                  <a16:creationId xmlns:a16="http://schemas.microsoft.com/office/drawing/2014/main" id="{E7562DAC-3830-4718-8908-640EAE1885D9}"/>
                </a:ext>
              </a:extLst>
            </p:cNvPr>
            <p:cNvSpPr/>
            <p:nvPr/>
          </p:nvSpPr>
          <p:spPr>
            <a:xfrm>
              <a:off x="4323623" y="4110517"/>
              <a:ext cx="34949" cy="97116"/>
            </a:xfrm>
            <a:custGeom>
              <a:avLst/>
              <a:gdLst/>
              <a:ahLst/>
              <a:cxnLst/>
              <a:rect l="l" t="t" r="r" b="b"/>
              <a:pathLst>
                <a:path w="245253" h="681513" extrusionOk="0">
                  <a:moveTo>
                    <a:pt x="0" y="0"/>
                  </a:moveTo>
                  <a:lnTo>
                    <a:pt x="245254" y="0"/>
                  </a:lnTo>
                  <a:lnTo>
                    <a:pt x="245254" y="681514"/>
                  </a:lnTo>
                  <a:lnTo>
                    <a:pt x="0" y="681514"/>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333;p49">
              <a:extLst>
                <a:ext uri="{FF2B5EF4-FFF2-40B4-BE49-F238E27FC236}">
                  <a16:creationId xmlns:a16="http://schemas.microsoft.com/office/drawing/2014/main" id="{2B64181E-34C7-4614-85EF-7239CA00C876}"/>
                </a:ext>
              </a:extLst>
            </p:cNvPr>
            <p:cNvSpPr/>
            <p:nvPr/>
          </p:nvSpPr>
          <p:spPr>
            <a:xfrm>
              <a:off x="4323469" y="4065751"/>
              <a:ext cx="35313" cy="35312"/>
            </a:xfrm>
            <a:custGeom>
              <a:avLst/>
              <a:gdLst/>
              <a:ahLst/>
              <a:cxnLst/>
              <a:rect l="l" t="t" r="r" b="b"/>
              <a:pathLst>
                <a:path w="247808" h="247807" extrusionOk="0">
                  <a:moveTo>
                    <a:pt x="247801" y="122899"/>
                  </a:moveTo>
                  <a:cubicBezTo>
                    <a:pt x="248538" y="191546"/>
                    <a:pt x="193821" y="247200"/>
                    <a:pt x="125107" y="247803"/>
                  </a:cubicBezTo>
                  <a:cubicBezTo>
                    <a:pt x="56661" y="248405"/>
                    <a:pt x="471" y="193287"/>
                    <a:pt x="2" y="125109"/>
                  </a:cubicBezTo>
                  <a:cubicBezTo>
                    <a:pt x="-400" y="56529"/>
                    <a:pt x="54585" y="539"/>
                    <a:pt x="122897" y="4"/>
                  </a:cubicBezTo>
                  <a:cubicBezTo>
                    <a:pt x="191477" y="-532"/>
                    <a:pt x="247064" y="54185"/>
                    <a:pt x="247801" y="122899"/>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 name="Google Shape;2334;p49">
            <a:extLst>
              <a:ext uri="{FF2B5EF4-FFF2-40B4-BE49-F238E27FC236}">
                <a16:creationId xmlns:a16="http://schemas.microsoft.com/office/drawing/2014/main" id="{1B9364FC-848F-46BD-A8ED-1ACF2079B8A4}"/>
              </a:ext>
            </a:extLst>
          </p:cNvPr>
          <p:cNvGrpSpPr/>
          <p:nvPr/>
        </p:nvGrpSpPr>
        <p:grpSpPr>
          <a:xfrm>
            <a:off x="3771177" y="3509322"/>
            <a:ext cx="312300" cy="312300"/>
            <a:chOff x="5310000" y="3980888"/>
            <a:chExt cx="312300" cy="312300"/>
          </a:xfrm>
        </p:grpSpPr>
        <p:sp>
          <p:nvSpPr>
            <p:cNvPr id="11" name="Google Shape;2335;p49">
              <a:extLst>
                <a:ext uri="{FF2B5EF4-FFF2-40B4-BE49-F238E27FC236}">
                  <a16:creationId xmlns:a16="http://schemas.microsoft.com/office/drawing/2014/main" id="{A0E26AE7-4C05-4B97-9788-AA94C0F00D80}"/>
                </a:ext>
              </a:extLst>
            </p:cNvPr>
            <p:cNvSpPr/>
            <p:nvPr/>
          </p:nvSpPr>
          <p:spPr>
            <a:xfrm>
              <a:off x="5310000" y="3980888"/>
              <a:ext cx="312300" cy="312300"/>
            </a:xfrm>
            <a:prstGeom prst="ellipse">
              <a:avLst/>
            </a:prstGeom>
            <a:noFill/>
            <a:ln w="9525" cap="flat" cmpd="sng">
              <a:solidFill>
                <a:schemeClr val="accent1"/>
              </a:solidFill>
              <a:prstDash val="solid"/>
              <a:round/>
              <a:headEnd type="none" w="sm" len="sm"/>
              <a:tailEnd type="none" w="sm" len="sm"/>
            </a:ln>
            <a:effectLst>
              <a:outerShdw blurRad="200025" dist="66675" dir="5400000" algn="bl" rotWithShape="0">
                <a:schemeClr val="accent1">
                  <a:alpha val="6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 name="Google Shape;2336;p49">
              <a:extLst>
                <a:ext uri="{FF2B5EF4-FFF2-40B4-BE49-F238E27FC236}">
                  <a16:creationId xmlns:a16="http://schemas.microsoft.com/office/drawing/2014/main" id="{FF840BCE-7593-4895-BB0A-D79A45E099D6}"/>
                </a:ext>
              </a:extLst>
            </p:cNvPr>
            <p:cNvSpPr/>
            <p:nvPr/>
          </p:nvSpPr>
          <p:spPr>
            <a:xfrm>
              <a:off x="5377327" y="4065461"/>
              <a:ext cx="176404" cy="142157"/>
            </a:xfrm>
            <a:custGeom>
              <a:avLst/>
              <a:gdLst/>
              <a:ahLst/>
              <a:cxnLst/>
              <a:rect l="l" t="t" r="r" b="b"/>
              <a:pathLst>
                <a:path w="1237922" h="997595" extrusionOk="0">
                  <a:moveTo>
                    <a:pt x="1237923" y="128587"/>
                  </a:moveTo>
                  <a:cubicBezTo>
                    <a:pt x="1206579" y="161002"/>
                    <a:pt x="1176911" y="195493"/>
                    <a:pt x="1143156" y="225162"/>
                  </a:cubicBezTo>
                  <a:cubicBezTo>
                    <a:pt x="1124605" y="241570"/>
                    <a:pt x="1117238" y="256773"/>
                    <a:pt x="1117037" y="281352"/>
                  </a:cubicBezTo>
                  <a:cubicBezTo>
                    <a:pt x="1114426" y="625591"/>
                    <a:pt x="877409" y="914846"/>
                    <a:pt x="537188" y="982555"/>
                  </a:cubicBezTo>
                  <a:cubicBezTo>
                    <a:pt x="358438" y="1018118"/>
                    <a:pt x="186452" y="990659"/>
                    <a:pt x="26454" y="899710"/>
                  </a:cubicBezTo>
                  <a:cubicBezTo>
                    <a:pt x="19824" y="895960"/>
                    <a:pt x="13596" y="891473"/>
                    <a:pt x="0" y="882766"/>
                  </a:cubicBezTo>
                  <a:cubicBezTo>
                    <a:pt x="140844" y="895290"/>
                    <a:pt x="260591" y="861134"/>
                    <a:pt x="372971" y="778691"/>
                  </a:cubicBezTo>
                  <a:cubicBezTo>
                    <a:pt x="257979" y="766301"/>
                    <a:pt x="180090" y="711986"/>
                    <a:pt x="136826" y="602017"/>
                  </a:cubicBezTo>
                  <a:lnTo>
                    <a:pt x="240901" y="602017"/>
                  </a:lnTo>
                  <a:cubicBezTo>
                    <a:pt x="108027" y="541674"/>
                    <a:pt x="45274" y="460972"/>
                    <a:pt x="49627" y="351606"/>
                  </a:cubicBezTo>
                  <a:cubicBezTo>
                    <a:pt x="82779" y="360714"/>
                    <a:pt x="115997" y="369890"/>
                    <a:pt x="149215" y="378998"/>
                  </a:cubicBezTo>
                  <a:cubicBezTo>
                    <a:pt x="40519" y="246459"/>
                    <a:pt x="20494" y="150755"/>
                    <a:pt x="84654" y="45340"/>
                  </a:cubicBezTo>
                  <a:cubicBezTo>
                    <a:pt x="223220" y="203730"/>
                    <a:pt x="396009" y="292134"/>
                    <a:pt x="608782" y="305931"/>
                  </a:cubicBezTo>
                  <a:cubicBezTo>
                    <a:pt x="599205" y="243512"/>
                    <a:pt x="605031" y="186318"/>
                    <a:pt x="634901" y="133007"/>
                  </a:cubicBezTo>
                  <a:cubicBezTo>
                    <a:pt x="715268" y="-10515"/>
                    <a:pt x="902256" y="-44336"/>
                    <a:pt x="1026557" y="63289"/>
                  </a:cubicBezTo>
                  <a:cubicBezTo>
                    <a:pt x="1041358" y="76080"/>
                    <a:pt x="1054216" y="79831"/>
                    <a:pt x="1071429" y="73469"/>
                  </a:cubicBezTo>
                  <a:cubicBezTo>
                    <a:pt x="1114693" y="57529"/>
                    <a:pt x="1158024" y="41657"/>
                    <a:pt x="1199749" y="26320"/>
                  </a:cubicBezTo>
                  <a:cubicBezTo>
                    <a:pt x="1197337" y="59069"/>
                    <a:pt x="1169611" y="97110"/>
                    <a:pt x="1107661" y="157385"/>
                  </a:cubicBezTo>
                  <a:cubicBezTo>
                    <a:pt x="1149251" y="146268"/>
                    <a:pt x="1190841" y="135083"/>
                    <a:pt x="1232498" y="123966"/>
                  </a:cubicBezTo>
                  <a:cubicBezTo>
                    <a:pt x="1234306" y="125506"/>
                    <a:pt x="1236114" y="127047"/>
                    <a:pt x="1237923" y="128587"/>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 name="Google Shape;2337;p49">
            <a:extLst>
              <a:ext uri="{FF2B5EF4-FFF2-40B4-BE49-F238E27FC236}">
                <a16:creationId xmlns:a16="http://schemas.microsoft.com/office/drawing/2014/main" id="{BF47EE28-3B05-43F8-8E43-9CCC51C9B632}"/>
              </a:ext>
            </a:extLst>
          </p:cNvPr>
          <p:cNvGrpSpPr/>
          <p:nvPr/>
        </p:nvGrpSpPr>
        <p:grpSpPr>
          <a:xfrm>
            <a:off x="4391168" y="3509322"/>
            <a:ext cx="312300" cy="312300"/>
            <a:chOff x="4748025" y="3980888"/>
            <a:chExt cx="312300" cy="312300"/>
          </a:xfrm>
        </p:grpSpPr>
        <p:sp>
          <p:nvSpPr>
            <p:cNvPr id="14" name="Google Shape;2338;p49">
              <a:extLst>
                <a:ext uri="{FF2B5EF4-FFF2-40B4-BE49-F238E27FC236}">
                  <a16:creationId xmlns:a16="http://schemas.microsoft.com/office/drawing/2014/main" id="{76719AB6-1E41-4396-BE27-D84992652C1A}"/>
                </a:ext>
              </a:extLst>
            </p:cNvPr>
            <p:cNvSpPr/>
            <p:nvPr/>
          </p:nvSpPr>
          <p:spPr>
            <a:xfrm>
              <a:off x="4748025" y="3980888"/>
              <a:ext cx="312300" cy="312300"/>
            </a:xfrm>
            <a:prstGeom prst="ellipse">
              <a:avLst/>
            </a:prstGeom>
            <a:noFill/>
            <a:ln w="9525" cap="flat" cmpd="sng">
              <a:solidFill>
                <a:schemeClr val="accent1"/>
              </a:solidFill>
              <a:prstDash val="solid"/>
              <a:round/>
              <a:headEnd type="none" w="sm" len="sm"/>
              <a:tailEnd type="none" w="sm" len="sm"/>
            </a:ln>
            <a:effectLst>
              <a:outerShdw blurRad="200025" dist="66675" dir="5400000" algn="bl" rotWithShape="0">
                <a:schemeClr val="accent1">
                  <a:alpha val="6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 name="Google Shape;2339;p49">
              <a:extLst>
                <a:ext uri="{FF2B5EF4-FFF2-40B4-BE49-F238E27FC236}">
                  <a16:creationId xmlns:a16="http://schemas.microsoft.com/office/drawing/2014/main" id="{D0B713D5-6906-4C2A-A7A8-F90DD46EF9F3}"/>
                </a:ext>
              </a:extLst>
            </p:cNvPr>
            <p:cNvSpPr/>
            <p:nvPr/>
          </p:nvSpPr>
          <p:spPr>
            <a:xfrm>
              <a:off x="4864264" y="4057157"/>
              <a:ext cx="79825" cy="159764"/>
            </a:xfrm>
            <a:custGeom>
              <a:avLst/>
              <a:gdLst/>
              <a:ahLst/>
              <a:cxnLst/>
              <a:rect l="l" t="t" r="r" b="b"/>
              <a:pathLst>
                <a:path w="560176" h="1121153" extrusionOk="0">
                  <a:moveTo>
                    <a:pt x="558967" y="392207"/>
                  </a:moveTo>
                  <a:cubicBezTo>
                    <a:pt x="552404" y="441566"/>
                    <a:pt x="546912" y="491126"/>
                    <a:pt x="542023" y="540686"/>
                  </a:cubicBezTo>
                  <a:cubicBezTo>
                    <a:pt x="540483" y="556023"/>
                    <a:pt x="535259" y="561380"/>
                    <a:pt x="518917" y="560845"/>
                  </a:cubicBezTo>
                  <a:cubicBezTo>
                    <a:pt x="477127" y="559438"/>
                    <a:pt x="435202" y="561246"/>
                    <a:pt x="393411" y="559974"/>
                  </a:cubicBezTo>
                  <a:cubicBezTo>
                    <a:pt x="376534" y="559505"/>
                    <a:pt x="372716" y="564729"/>
                    <a:pt x="372917" y="581003"/>
                  </a:cubicBezTo>
                  <a:cubicBezTo>
                    <a:pt x="373721" y="667331"/>
                    <a:pt x="373319" y="753726"/>
                    <a:pt x="373319" y="840120"/>
                  </a:cubicBezTo>
                  <a:cubicBezTo>
                    <a:pt x="373319" y="925645"/>
                    <a:pt x="372850" y="1011102"/>
                    <a:pt x="373654" y="1096626"/>
                  </a:cubicBezTo>
                  <a:cubicBezTo>
                    <a:pt x="373788" y="1114039"/>
                    <a:pt x="370975" y="1121540"/>
                    <a:pt x="350950" y="1121138"/>
                  </a:cubicBezTo>
                  <a:cubicBezTo>
                    <a:pt x="283308" y="1119798"/>
                    <a:pt x="215598" y="1119865"/>
                    <a:pt x="147889" y="1121071"/>
                  </a:cubicBezTo>
                  <a:cubicBezTo>
                    <a:pt x="128333" y="1121473"/>
                    <a:pt x="124850" y="1114708"/>
                    <a:pt x="124917" y="1096894"/>
                  </a:cubicBezTo>
                  <a:cubicBezTo>
                    <a:pt x="125587" y="926783"/>
                    <a:pt x="124984" y="756673"/>
                    <a:pt x="125721" y="586562"/>
                  </a:cubicBezTo>
                  <a:cubicBezTo>
                    <a:pt x="125855" y="566671"/>
                    <a:pt x="122372" y="558032"/>
                    <a:pt x="100071" y="559840"/>
                  </a:cubicBezTo>
                  <a:cubicBezTo>
                    <a:pt x="73549" y="562050"/>
                    <a:pt x="46693" y="559639"/>
                    <a:pt x="19971" y="560710"/>
                  </a:cubicBezTo>
                  <a:cubicBezTo>
                    <a:pt x="5572" y="561246"/>
                    <a:pt x="-322" y="557898"/>
                    <a:pt x="13" y="541891"/>
                  </a:cubicBezTo>
                  <a:cubicBezTo>
                    <a:pt x="1018" y="492064"/>
                    <a:pt x="951" y="442169"/>
                    <a:pt x="80" y="392274"/>
                  </a:cubicBezTo>
                  <a:cubicBezTo>
                    <a:pt x="-254" y="376603"/>
                    <a:pt x="5237" y="372718"/>
                    <a:pt x="19971" y="373254"/>
                  </a:cubicBezTo>
                  <a:cubicBezTo>
                    <a:pt x="47564" y="374326"/>
                    <a:pt x="75291" y="372250"/>
                    <a:pt x="102750" y="373991"/>
                  </a:cubicBezTo>
                  <a:cubicBezTo>
                    <a:pt x="122439" y="375330"/>
                    <a:pt x="125587" y="367963"/>
                    <a:pt x="125788" y="350015"/>
                  </a:cubicBezTo>
                  <a:cubicBezTo>
                    <a:pt x="126525" y="286123"/>
                    <a:pt x="119961" y="221896"/>
                    <a:pt x="136102" y="158607"/>
                  </a:cubicBezTo>
                  <a:cubicBezTo>
                    <a:pt x="155725" y="81387"/>
                    <a:pt x="203811" y="34038"/>
                    <a:pt x="280763" y="14883"/>
                  </a:cubicBezTo>
                  <a:cubicBezTo>
                    <a:pt x="368430" y="-6950"/>
                    <a:pt x="457771" y="2426"/>
                    <a:pt x="546510" y="15"/>
                  </a:cubicBezTo>
                  <a:cubicBezTo>
                    <a:pt x="557427" y="-252"/>
                    <a:pt x="560106" y="4369"/>
                    <a:pt x="560039" y="14281"/>
                  </a:cubicBezTo>
                  <a:cubicBezTo>
                    <a:pt x="559771" y="67658"/>
                    <a:pt x="559503" y="121102"/>
                    <a:pt x="560173" y="174546"/>
                  </a:cubicBezTo>
                  <a:cubicBezTo>
                    <a:pt x="560374" y="188744"/>
                    <a:pt x="552337" y="187472"/>
                    <a:pt x="543095" y="187472"/>
                  </a:cubicBezTo>
                  <a:cubicBezTo>
                    <a:pt x="508403" y="187673"/>
                    <a:pt x="473577" y="186601"/>
                    <a:pt x="438952" y="188878"/>
                  </a:cubicBezTo>
                  <a:cubicBezTo>
                    <a:pt x="388991" y="192294"/>
                    <a:pt x="377002" y="204617"/>
                    <a:pt x="374324" y="254445"/>
                  </a:cubicBezTo>
                  <a:cubicBezTo>
                    <a:pt x="372515" y="288199"/>
                    <a:pt x="374190" y="322154"/>
                    <a:pt x="372984" y="355975"/>
                  </a:cubicBezTo>
                  <a:cubicBezTo>
                    <a:pt x="372448" y="370240"/>
                    <a:pt x="377270" y="374058"/>
                    <a:pt x="391067" y="373857"/>
                  </a:cubicBezTo>
                  <a:cubicBezTo>
                    <a:pt x="440961" y="373120"/>
                    <a:pt x="490856" y="374058"/>
                    <a:pt x="540684" y="373254"/>
                  </a:cubicBezTo>
                  <a:cubicBezTo>
                    <a:pt x="555485" y="373053"/>
                    <a:pt x="561043" y="375933"/>
                    <a:pt x="558967" y="392207"/>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grpSp>
      <p:sp>
        <p:nvSpPr>
          <p:cNvPr id="16" name="TextBox 15">
            <a:extLst>
              <a:ext uri="{FF2B5EF4-FFF2-40B4-BE49-F238E27FC236}">
                <a16:creationId xmlns:a16="http://schemas.microsoft.com/office/drawing/2014/main" id="{465D34C8-E82A-498E-9FAF-721D9E0E65EF}"/>
              </a:ext>
            </a:extLst>
          </p:cNvPr>
          <p:cNvSpPr txBox="1"/>
          <p:nvPr/>
        </p:nvSpPr>
        <p:spPr>
          <a:xfrm>
            <a:off x="2734978" y="661421"/>
            <a:ext cx="3624679" cy="923330"/>
          </a:xfrm>
          <a:prstGeom prst="rect">
            <a:avLst/>
          </a:prstGeom>
          <a:noFill/>
        </p:spPr>
        <p:txBody>
          <a:bodyPr wrap="square" rtlCol="0">
            <a:spAutoFit/>
          </a:bodyPr>
          <a:lstStyle/>
          <a:p>
            <a:r>
              <a:rPr lang="en-US" sz="5400" b="1" dirty="0">
                <a:solidFill>
                  <a:schemeClr val="accent1"/>
                </a:solidFill>
                <a:latin typeface="Dosis" pitchFamily="2" charset="0"/>
              </a:rPr>
              <a:t>THANK YOU</a:t>
            </a:r>
            <a:endParaRPr lang="en-IN" sz="5400" b="1" dirty="0">
              <a:solidFill>
                <a:schemeClr val="accent1"/>
              </a:solidFill>
              <a:latin typeface="Dosis" pitchFamily="2" charset="0"/>
            </a:endParaRPr>
          </a:p>
        </p:txBody>
      </p:sp>
      <p:sp>
        <p:nvSpPr>
          <p:cNvPr id="17" name="TextBox 16">
            <a:extLst>
              <a:ext uri="{FF2B5EF4-FFF2-40B4-BE49-F238E27FC236}">
                <a16:creationId xmlns:a16="http://schemas.microsoft.com/office/drawing/2014/main" id="{869A8AB8-0691-4119-9C8B-F0509F45FA17}"/>
              </a:ext>
            </a:extLst>
          </p:cNvPr>
          <p:cNvSpPr txBox="1"/>
          <p:nvPr/>
        </p:nvSpPr>
        <p:spPr>
          <a:xfrm>
            <a:off x="2630888" y="1776863"/>
            <a:ext cx="3832860" cy="1477328"/>
          </a:xfrm>
          <a:prstGeom prst="rect">
            <a:avLst/>
          </a:prstGeom>
          <a:noFill/>
        </p:spPr>
        <p:txBody>
          <a:bodyPr wrap="square" rtlCol="0">
            <a:spAutoFit/>
          </a:bodyPr>
          <a:lstStyle/>
          <a:p>
            <a:pPr algn="ctr"/>
            <a:r>
              <a:rPr lang="en-IN" sz="1800" dirty="0">
                <a:solidFill>
                  <a:schemeClr val="bg1"/>
                </a:solidFill>
                <a:effectLst/>
                <a:latin typeface="DM Sans" panose="020B0604020202020204" charset="0"/>
                <a:ea typeface="Times New Roman" panose="02020603050405020304" pitchFamily="18" charset="0"/>
              </a:rPr>
              <a:t>Thanks Teacher and all respected panel members, that was all from us team fanatic four Diploma 6</a:t>
            </a:r>
            <a:r>
              <a:rPr lang="en-IN" sz="1800" baseline="30000" dirty="0">
                <a:solidFill>
                  <a:schemeClr val="bg1"/>
                </a:solidFill>
                <a:effectLst/>
                <a:latin typeface="DM Sans" panose="020B0604020202020204" charset="0"/>
                <a:ea typeface="Times New Roman" panose="02020603050405020304" pitchFamily="18" charset="0"/>
              </a:rPr>
              <a:t>th</a:t>
            </a:r>
            <a:r>
              <a:rPr lang="en-IN" sz="1800" dirty="0">
                <a:solidFill>
                  <a:schemeClr val="bg1"/>
                </a:solidFill>
                <a:effectLst/>
                <a:latin typeface="DM Sans" panose="020B0604020202020204" charset="0"/>
                <a:ea typeface="Times New Roman" panose="02020603050405020304" pitchFamily="18" charset="0"/>
              </a:rPr>
              <a:t> semester Computer Science Dept. hope you liked </a:t>
            </a:r>
            <a:r>
              <a:rPr lang="en-IN" sz="1800" dirty="0">
                <a:solidFill>
                  <a:schemeClr val="bg1"/>
                </a:solidFill>
                <a:effectLst/>
                <a:latin typeface="Segoe UI Emoji" panose="020B0502040204020203" pitchFamily="34" charset="0"/>
                <a:ea typeface="Times New Roman" panose="02020603050405020304" pitchFamily="18" charset="0"/>
                <a:cs typeface="Segoe UI Emoji" panose="020B0502040204020203" pitchFamily="34" charset="0"/>
              </a:rPr>
              <a:t>🙏</a:t>
            </a:r>
            <a:endParaRPr lang="en-IN" dirty="0">
              <a:solidFill>
                <a:schemeClr val="bg1"/>
              </a:solidFill>
              <a:latin typeface="DM Sans" panose="020B0604020202020204" charset="0"/>
            </a:endParaRPr>
          </a:p>
        </p:txBody>
      </p:sp>
      <p:sp>
        <p:nvSpPr>
          <p:cNvPr id="18" name="TextBox 17">
            <a:extLst>
              <a:ext uri="{FF2B5EF4-FFF2-40B4-BE49-F238E27FC236}">
                <a16:creationId xmlns:a16="http://schemas.microsoft.com/office/drawing/2014/main" id="{05C1EAD8-794D-4552-89C9-574203805C8E}"/>
              </a:ext>
            </a:extLst>
          </p:cNvPr>
          <p:cNvSpPr txBox="1"/>
          <p:nvPr/>
        </p:nvSpPr>
        <p:spPr>
          <a:xfrm>
            <a:off x="3121927" y="4001820"/>
            <a:ext cx="2930610" cy="307777"/>
          </a:xfrm>
          <a:prstGeom prst="rect">
            <a:avLst/>
          </a:prstGeom>
          <a:noFill/>
        </p:spPr>
        <p:txBody>
          <a:bodyPr wrap="none" rtlCol="0">
            <a:spAutoFit/>
          </a:bodyPr>
          <a:lstStyle/>
          <a:p>
            <a:r>
              <a:rPr lang="en-IN" dirty="0">
                <a:solidFill>
                  <a:schemeClr val="bg1"/>
                </a:solidFill>
                <a:latin typeface="DM Sans" panose="020B0604020202020204" charset="0"/>
              </a:rPr>
              <a:t>https://github.com/FalconEthics</a:t>
            </a:r>
          </a:p>
        </p:txBody>
      </p:sp>
      <p:sp>
        <p:nvSpPr>
          <p:cNvPr id="19" name="TextBox 18">
            <a:extLst>
              <a:ext uri="{FF2B5EF4-FFF2-40B4-BE49-F238E27FC236}">
                <a16:creationId xmlns:a16="http://schemas.microsoft.com/office/drawing/2014/main" id="{BEDF1EDB-BF9B-4079-BD78-8786A14559CF}"/>
              </a:ext>
            </a:extLst>
          </p:cNvPr>
          <p:cNvSpPr txBox="1"/>
          <p:nvPr/>
        </p:nvSpPr>
        <p:spPr>
          <a:xfrm>
            <a:off x="3380812" y="4470424"/>
            <a:ext cx="2412840" cy="523220"/>
          </a:xfrm>
          <a:prstGeom prst="rect">
            <a:avLst/>
          </a:prstGeom>
          <a:noFill/>
        </p:spPr>
        <p:txBody>
          <a:bodyPr wrap="none" rtlCol="0">
            <a:spAutoFit/>
          </a:bodyPr>
          <a:lstStyle/>
          <a:p>
            <a:r>
              <a:rPr lang="en-US" b="1" dirty="0">
                <a:solidFill>
                  <a:schemeClr val="bg1"/>
                </a:solidFill>
                <a:latin typeface="DM Sans" panose="020B0604020202020204" charset="0"/>
              </a:rPr>
              <a:t>©️ TEAM FANATIC 4 - 2022</a:t>
            </a:r>
          </a:p>
          <a:p>
            <a:endParaRPr lang="en-IN" b="1" dirty="0">
              <a:solidFill>
                <a:schemeClr val="bg1"/>
              </a:solidFill>
              <a:latin typeface="DM Sans" panose="020B0604020202020204" charset="0"/>
            </a:endParaRPr>
          </a:p>
        </p:txBody>
      </p:sp>
      <p:grpSp>
        <p:nvGrpSpPr>
          <p:cNvPr id="20" name="Google Shape;290;p33">
            <a:extLst>
              <a:ext uri="{FF2B5EF4-FFF2-40B4-BE49-F238E27FC236}">
                <a16:creationId xmlns:a16="http://schemas.microsoft.com/office/drawing/2014/main" id="{8FD9DDE6-DA1D-4B80-A30E-2EECAED5E981}"/>
              </a:ext>
            </a:extLst>
          </p:cNvPr>
          <p:cNvGrpSpPr/>
          <p:nvPr/>
        </p:nvGrpSpPr>
        <p:grpSpPr>
          <a:xfrm>
            <a:off x="7463809" y="-609594"/>
            <a:ext cx="1393881" cy="3663217"/>
            <a:chOff x="7350442" y="2608992"/>
            <a:chExt cx="636650" cy="1673160"/>
          </a:xfrm>
        </p:grpSpPr>
        <p:sp>
          <p:nvSpPr>
            <p:cNvPr id="21" name="Google Shape;291;p33">
              <a:extLst>
                <a:ext uri="{FF2B5EF4-FFF2-40B4-BE49-F238E27FC236}">
                  <a16:creationId xmlns:a16="http://schemas.microsoft.com/office/drawing/2014/main" id="{09B28C37-B4D9-4C39-B44C-EB216815BCF5}"/>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92;p33">
              <a:extLst>
                <a:ext uri="{FF2B5EF4-FFF2-40B4-BE49-F238E27FC236}">
                  <a16:creationId xmlns:a16="http://schemas.microsoft.com/office/drawing/2014/main" id="{47CB4049-A3AB-4D35-9BB7-04A8B763601F}"/>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93;p33">
              <a:extLst>
                <a:ext uri="{FF2B5EF4-FFF2-40B4-BE49-F238E27FC236}">
                  <a16:creationId xmlns:a16="http://schemas.microsoft.com/office/drawing/2014/main" id="{13F6FE2D-04E5-449A-BBC4-DC555163F7A8}"/>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94;p33">
              <a:extLst>
                <a:ext uri="{FF2B5EF4-FFF2-40B4-BE49-F238E27FC236}">
                  <a16:creationId xmlns:a16="http://schemas.microsoft.com/office/drawing/2014/main" id="{67158A75-57C3-496C-8049-E205750FAC16}"/>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95;p33">
              <a:extLst>
                <a:ext uri="{FF2B5EF4-FFF2-40B4-BE49-F238E27FC236}">
                  <a16:creationId xmlns:a16="http://schemas.microsoft.com/office/drawing/2014/main" id="{3EEB4DFF-41E6-4924-97C2-9B2B94991022}"/>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96;p33">
              <a:extLst>
                <a:ext uri="{FF2B5EF4-FFF2-40B4-BE49-F238E27FC236}">
                  <a16:creationId xmlns:a16="http://schemas.microsoft.com/office/drawing/2014/main" id="{B7C54AA2-6BFD-4124-B5BD-A9264B483506}"/>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97;p33">
              <a:extLst>
                <a:ext uri="{FF2B5EF4-FFF2-40B4-BE49-F238E27FC236}">
                  <a16:creationId xmlns:a16="http://schemas.microsoft.com/office/drawing/2014/main" id="{EB5CFF33-C011-4641-BD5B-A9011F4221B4}"/>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3" name="click.wav"/>
          </p:stSnd>
        </p:sndAc>
      </p:transition>
    </mc:Choice>
    <mc:Fallback xmlns="">
      <p:transition spd="slow">
        <p:fade/>
        <p:sndAc>
          <p:stSnd>
            <p:snd r:embed="rId4"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6"/>
                                        </p:tgtEl>
                                        <p:attrNameLst>
                                          <p:attrName>ppt_x</p:attrName>
                                        </p:attrNameLst>
                                      </p:cBhvr>
                                      <p:tavLst>
                                        <p:tav tm="0">
                                          <p:val>
                                            <p:strVal val="ppt_x"/>
                                          </p:val>
                                        </p:tav>
                                        <p:tav tm="100000">
                                          <p:val>
                                            <p:strVal val="ppt_x"/>
                                          </p:val>
                                        </p:tav>
                                      </p:tavLst>
                                    </p:anim>
                                    <p:anim calcmode="lin" valueType="num">
                                      <p:cBhvr additive="base">
                                        <p:cTn id="7" dur="500"/>
                                        <p:tgtEl>
                                          <p:spTgt spid="16"/>
                                        </p:tgtEl>
                                        <p:attrNameLst>
                                          <p:attrName>ppt_y</p:attrName>
                                        </p:attrNameLst>
                                      </p:cBhvr>
                                      <p:tavLst>
                                        <p:tav tm="0">
                                          <p:val>
                                            <p:strVal val="ppt_y"/>
                                          </p:val>
                                        </p:tav>
                                        <p:tav tm="100000">
                                          <p:val>
                                            <p:strVal val="1+ppt_h/2"/>
                                          </p:val>
                                        </p:tav>
                                      </p:tavLst>
                                    </p:anim>
                                    <p:set>
                                      <p:cBhvr>
                                        <p:cTn id="8" dur="1" fill="hold">
                                          <p:stCondLst>
                                            <p:cond delay="499"/>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2" presetClass="exit" presetSubtype="0" fill="hold" grpId="0" nodeType="clickEffect">
                                  <p:stCondLst>
                                    <p:cond delay="0"/>
                                  </p:stCondLst>
                                  <p:childTnLst>
                                    <p:animEffect transition="out" filter="fade">
                                      <p:cBhvr>
                                        <p:cTn id="12" dur="1000"/>
                                        <p:tgtEl>
                                          <p:spTgt spid="17"/>
                                        </p:tgtEl>
                                      </p:cBhvr>
                                    </p:animEffect>
                                    <p:anim calcmode="lin" valueType="num">
                                      <p:cBhvr>
                                        <p:cTn id="13" dur="1000"/>
                                        <p:tgtEl>
                                          <p:spTgt spid="17"/>
                                        </p:tgtEl>
                                        <p:attrNameLst>
                                          <p:attrName>ppt_x</p:attrName>
                                        </p:attrNameLst>
                                      </p:cBhvr>
                                      <p:tavLst>
                                        <p:tav tm="0">
                                          <p:val>
                                            <p:strVal val="ppt_x"/>
                                          </p:val>
                                        </p:tav>
                                        <p:tav tm="100000">
                                          <p:val>
                                            <p:strVal val="ppt_x"/>
                                          </p:val>
                                        </p:tav>
                                      </p:tavLst>
                                    </p:anim>
                                    <p:anim calcmode="lin" valueType="num">
                                      <p:cBhvr>
                                        <p:cTn id="14" dur="1000"/>
                                        <p:tgtEl>
                                          <p:spTgt spid="17"/>
                                        </p:tgtEl>
                                        <p:attrNameLst>
                                          <p:attrName>ppt_y</p:attrName>
                                        </p:attrNameLst>
                                      </p:cBhvr>
                                      <p:tavLst>
                                        <p:tav tm="0">
                                          <p:val>
                                            <p:strVal val="ppt_y"/>
                                          </p:val>
                                        </p:tav>
                                        <p:tav tm="100000">
                                          <p:val>
                                            <p:strVal val="ppt_y+.1"/>
                                          </p:val>
                                        </p:tav>
                                      </p:tavLst>
                                    </p:anim>
                                    <p:set>
                                      <p:cBhvr>
                                        <p:cTn id="15" dur="1" fill="hold">
                                          <p:stCondLst>
                                            <p:cond delay="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3" name="Google Shape;243;p32"/>
          <p:cNvSpPr txBox="1">
            <a:spLocks noGrp="1"/>
          </p:cNvSpPr>
          <p:nvPr>
            <p:ph type="title" idx="2"/>
          </p:nvPr>
        </p:nvSpPr>
        <p:spPr>
          <a:xfrm>
            <a:off x="8478551" y="4367008"/>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54" name="Google Shape;254;p32"/>
          <p:cNvSpPr txBox="1">
            <a:spLocks noGrp="1"/>
          </p:cNvSpPr>
          <p:nvPr>
            <p:ph type="title" idx="15"/>
          </p:nvPr>
        </p:nvSpPr>
        <p:spPr>
          <a:xfrm>
            <a:off x="653362" y="546491"/>
            <a:ext cx="77040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SEMINAR OVERVIEW</a:t>
            </a:r>
            <a:endParaRPr dirty="0">
              <a:solidFill>
                <a:schemeClr val="accent1"/>
              </a:solidFill>
            </a:endParaRPr>
          </a:p>
        </p:txBody>
      </p:sp>
      <p:grpSp>
        <p:nvGrpSpPr>
          <p:cNvPr id="260" name="Google Shape;260;p32"/>
          <p:cNvGrpSpPr/>
          <p:nvPr/>
        </p:nvGrpSpPr>
        <p:grpSpPr>
          <a:xfrm rot="-5400000" flipH="1">
            <a:off x="681702" y="-681704"/>
            <a:ext cx="1182802" cy="2546215"/>
            <a:chOff x="7350442" y="2608992"/>
            <a:chExt cx="777239" cy="1673160"/>
          </a:xfrm>
        </p:grpSpPr>
        <p:sp>
          <p:nvSpPr>
            <p:cNvPr id="261" name="Google Shape;261;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 name="Google Shape;269;p32"/>
          <p:cNvGrpSpPr/>
          <p:nvPr/>
        </p:nvGrpSpPr>
        <p:grpSpPr>
          <a:xfrm rot="5400000">
            <a:off x="7363145" y="-686153"/>
            <a:ext cx="1182802" cy="2555083"/>
            <a:chOff x="7350442" y="2608992"/>
            <a:chExt cx="777239" cy="1673160"/>
          </a:xfrm>
        </p:grpSpPr>
        <p:sp>
          <p:nvSpPr>
            <p:cNvPr id="270" name="Google Shape;270;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 name="Title 14">
            <a:extLst>
              <a:ext uri="{FF2B5EF4-FFF2-40B4-BE49-F238E27FC236}">
                <a16:creationId xmlns:a16="http://schemas.microsoft.com/office/drawing/2014/main" id="{21A03C22-D556-4463-8A46-8DB72F2E5975}"/>
              </a:ext>
            </a:extLst>
          </p:cNvPr>
          <p:cNvSpPr>
            <a:spLocks noGrp="1"/>
          </p:cNvSpPr>
          <p:nvPr>
            <p:ph type="title" idx="7"/>
          </p:nvPr>
        </p:nvSpPr>
        <p:spPr>
          <a:xfrm>
            <a:off x="561298" y="3448775"/>
            <a:ext cx="867300" cy="804600"/>
          </a:xfrm>
        </p:spPr>
        <p:txBody>
          <a:bodyPr/>
          <a:lstStyle/>
          <a:p>
            <a:endParaRPr lang="en-IN" dirty="0"/>
          </a:p>
        </p:txBody>
      </p:sp>
      <p:sp>
        <p:nvSpPr>
          <p:cNvPr id="60" name="Google Shape;242;p32">
            <a:extLst>
              <a:ext uri="{FF2B5EF4-FFF2-40B4-BE49-F238E27FC236}">
                <a16:creationId xmlns:a16="http://schemas.microsoft.com/office/drawing/2014/main" id="{BAE7033F-B03A-43B8-8C7B-6B9057240643}"/>
              </a:ext>
            </a:extLst>
          </p:cNvPr>
          <p:cNvSpPr txBox="1">
            <a:spLocks/>
          </p:cNvSpPr>
          <p:nvPr/>
        </p:nvSpPr>
        <p:spPr>
          <a:xfrm>
            <a:off x="1714815" y="1728870"/>
            <a:ext cx="2951312"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 sz="2000" dirty="0">
                <a:solidFill>
                  <a:schemeClr val="accent1"/>
                </a:solidFill>
              </a:rPr>
              <a:t>INTRODUCTION</a:t>
            </a:r>
            <a:endParaRPr lang="en-IN" sz="2000" dirty="0">
              <a:solidFill>
                <a:schemeClr val="accent1"/>
              </a:solidFill>
            </a:endParaRPr>
          </a:p>
        </p:txBody>
      </p:sp>
      <p:sp>
        <p:nvSpPr>
          <p:cNvPr id="61" name="Google Shape;243;p32">
            <a:extLst>
              <a:ext uri="{FF2B5EF4-FFF2-40B4-BE49-F238E27FC236}">
                <a16:creationId xmlns:a16="http://schemas.microsoft.com/office/drawing/2014/main" id="{ADF98770-B223-46F8-B303-F08E42FCD346}"/>
              </a:ext>
            </a:extLst>
          </p:cNvPr>
          <p:cNvSpPr txBox="1">
            <a:spLocks/>
          </p:cNvSpPr>
          <p:nvPr/>
        </p:nvSpPr>
        <p:spPr>
          <a:xfrm>
            <a:off x="561298" y="1749900"/>
            <a:ext cx="867300" cy="804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93700" algn="l" rtl="0">
              <a:lnSpc>
                <a:spcPct val="100000"/>
              </a:lnSpc>
              <a:spcBef>
                <a:spcPts val="600"/>
              </a:spcBef>
              <a:spcAft>
                <a:spcPts val="0"/>
              </a:spcAft>
              <a:buClr>
                <a:schemeClr val="accent1"/>
              </a:buClr>
              <a:buSzPts val="2600"/>
              <a:buFont typeface="Roboto"/>
              <a:buChar char="▸"/>
              <a:defRPr sz="2600" b="0" i="0" u="none" strike="noStrike" cap="none">
                <a:solidFill>
                  <a:schemeClr val="dk1"/>
                </a:solidFill>
                <a:latin typeface="Roboto"/>
                <a:ea typeface="Roboto"/>
                <a:cs typeface="Roboto"/>
                <a:sym typeface="Roboto"/>
              </a:defRPr>
            </a:lvl1pPr>
            <a:lvl2pPr marL="914400" marR="0" lvl="1" indent="-393700" algn="l" rtl="0">
              <a:lnSpc>
                <a:spcPct val="100000"/>
              </a:lnSpc>
              <a:spcBef>
                <a:spcPts val="0"/>
              </a:spcBef>
              <a:spcAft>
                <a:spcPts val="0"/>
              </a:spcAft>
              <a:buClr>
                <a:schemeClr val="accent2"/>
              </a:buClr>
              <a:buSzPts val="2600"/>
              <a:buFont typeface="Roboto"/>
              <a:buChar char="▹"/>
              <a:defRPr sz="2600" b="0" i="0" u="none" strike="noStrike" cap="none">
                <a:solidFill>
                  <a:schemeClr val="dk1"/>
                </a:solidFill>
                <a:latin typeface="Roboto"/>
                <a:ea typeface="Roboto"/>
                <a:cs typeface="Roboto"/>
                <a:sym typeface="Roboto"/>
              </a:defRPr>
            </a:lvl2pPr>
            <a:lvl3pPr marL="1371600" marR="0" lvl="2" indent="-393700" algn="l" rtl="0">
              <a:lnSpc>
                <a:spcPct val="100000"/>
              </a:lnSpc>
              <a:spcBef>
                <a:spcPts val="0"/>
              </a:spcBef>
              <a:spcAft>
                <a:spcPts val="0"/>
              </a:spcAft>
              <a:buClr>
                <a:schemeClr val="accent5"/>
              </a:buClr>
              <a:buSzPts val="2600"/>
              <a:buFont typeface="Roboto"/>
              <a:buChar char="▹"/>
              <a:defRPr sz="2600" b="0" i="0" u="none" strike="noStrike" cap="none">
                <a:solidFill>
                  <a:schemeClr val="dk1"/>
                </a:solidFill>
                <a:latin typeface="Roboto"/>
                <a:ea typeface="Roboto"/>
                <a:cs typeface="Roboto"/>
                <a:sym typeface="Roboto"/>
              </a:defRPr>
            </a:lvl3pPr>
            <a:lvl4pPr marL="1828800" marR="0" lvl="3" indent="-393700" algn="l" rtl="0">
              <a:lnSpc>
                <a:spcPct val="100000"/>
              </a:lnSpc>
              <a:spcBef>
                <a:spcPts val="0"/>
              </a:spcBef>
              <a:spcAft>
                <a:spcPts val="0"/>
              </a:spcAft>
              <a:buClr>
                <a:schemeClr val="accent5"/>
              </a:buClr>
              <a:buSzPts val="2600"/>
              <a:buFont typeface="Roboto"/>
              <a:buChar char="▹"/>
              <a:defRPr sz="2600" b="0" i="0" u="none" strike="noStrike" cap="none">
                <a:solidFill>
                  <a:schemeClr val="dk1"/>
                </a:solidFill>
                <a:latin typeface="Roboto"/>
                <a:ea typeface="Roboto"/>
                <a:cs typeface="Roboto"/>
                <a:sym typeface="Roboto"/>
              </a:defRPr>
            </a:lvl4pPr>
            <a:lvl5pPr marL="2286000" marR="0" lvl="4" indent="-393700" algn="l" rtl="0">
              <a:lnSpc>
                <a:spcPct val="100000"/>
              </a:lnSpc>
              <a:spcBef>
                <a:spcPts val="0"/>
              </a:spcBef>
              <a:spcAft>
                <a:spcPts val="0"/>
              </a:spcAft>
              <a:buClr>
                <a:schemeClr val="accent5"/>
              </a:buClr>
              <a:buSzPts val="2600"/>
              <a:buFont typeface="Roboto"/>
              <a:buChar char="▹"/>
              <a:defRPr sz="2600" b="0" i="0" u="none" strike="noStrike" cap="none">
                <a:solidFill>
                  <a:schemeClr val="dk1"/>
                </a:solidFill>
                <a:latin typeface="Roboto"/>
                <a:ea typeface="Roboto"/>
                <a:cs typeface="Roboto"/>
                <a:sym typeface="Roboto"/>
              </a:defRPr>
            </a:lvl5pPr>
            <a:lvl6pPr marL="2743200" marR="0" lvl="5" indent="-393700" algn="l" rtl="0">
              <a:lnSpc>
                <a:spcPct val="100000"/>
              </a:lnSpc>
              <a:spcBef>
                <a:spcPts val="0"/>
              </a:spcBef>
              <a:spcAft>
                <a:spcPts val="0"/>
              </a:spcAft>
              <a:buClr>
                <a:schemeClr val="accent5"/>
              </a:buClr>
              <a:buSzPts val="2600"/>
              <a:buFont typeface="Roboto"/>
              <a:buChar char="▹"/>
              <a:defRPr sz="2600" b="0" i="0" u="none" strike="noStrike" cap="none">
                <a:solidFill>
                  <a:schemeClr val="dk1"/>
                </a:solidFill>
                <a:latin typeface="Roboto"/>
                <a:ea typeface="Roboto"/>
                <a:cs typeface="Roboto"/>
                <a:sym typeface="Roboto"/>
              </a:defRPr>
            </a:lvl6pPr>
            <a:lvl7pPr marL="3200400" marR="0" lvl="6" indent="-393700" algn="l" rtl="0">
              <a:lnSpc>
                <a:spcPct val="100000"/>
              </a:lnSpc>
              <a:spcBef>
                <a:spcPts val="0"/>
              </a:spcBef>
              <a:spcAft>
                <a:spcPts val="0"/>
              </a:spcAft>
              <a:buClr>
                <a:schemeClr val="accent5"/>
              </a:buClr>
              <a:buSzPts val="2600"/>
              <a:buFont typeface="Roboto"/>
              <a:buChar char="▹"/>
              <a:defRPr sz="2600" b="0" i="0" u="none" strike="noStrike" cap="none">
                <a:solidFill>
                  <a:schemeClr val="dk1"/>
                </a:solidFill>
                <a:latin typeface="Roboto"/>
                <a:ea typeface="Roboto"/>
                <a:cs typeface="Roboto"/>
                <a:sym typeface="Roboto"/>
              </a:defRPr>
            </a:lvl7pPr>
            <a:lvl8pPr marL="3657600" marR="0" lvl="7" indent="-393700" algn="l" rtl="0">
              <a:lnSpc>
                <a:spcPct val="100000"/>
              </a:lnSpc>
              <a:spcBef>
                <a:spcPts val="0"/>
              </a:spcBef>
              <a:spcAft>
                <a:spcPts val="0"/>
              </a:spcAft>
              <a:buClr>
                <a:schemeClr val="accent5"/>
              </a:buClr>
              <a:buSzPts val="2600"/>
              <a:buFont typeface="Roboto"/>
              <a:buChar char="▹"/>
              <a:defRPr sz="2600" b="0" i="0" u="none" strike="noStrike" cap="none">
                <a:solidFill>
                  <a:schemeClr val="dk1"/>
                </a:solidFill>
                <a:latin typeface="Roboto"/>
                <a:ea typeface="Roboto"/>
                <a:cs typeface="Roboto"/>
                <a:sym typeface="Roboto"/>
              </a:defRPr>
            </a:lvl8pPr>
            <a:lvl9pPr marL="4114800" marR="0" lvl="8" indent="-393700" algn="l" rtl="0">
              <a:lnSpc>
                <a:spcPct val="100000"/>
              </a:lnSpc>
              <a:spcBef>
                <a:spcPts val="0"/>
              </a:spcBef>
              <a:spcAft>
                <a:spcPts val="0"/>
              </a:spcAft>
              <a:buClr>
                <a:schemeClr val="accent5"/>
              </a:buClr>
              <a:buSzPts val="2600"/>
              <a:buFont typeface="Roboto"/>
              <a:buChar char="▹"/>
              <a:defRPr sz="2600" b="0" i="0" u="none" strike="noStrike" cap="none">
                <a:solidFill>
                  <a:schemeClr val="dk1"/>
                </a:solidFill>
                <a:latin typeface="Roboto"/>
                <a:ea typeface="Roboto"/>
                <a:cs typeface="Roboto"/>
                <a:sym typeface="Roboto"/>
              </a:defRPr>
            </a:lvl9pPr>
          </a:lstStyle>
          <a:p>
            <a:pPr marL="0" indent="0">
              <a:spcBef>
                <a:spcPts val="0"/>
              </a:spcBef>
              <a:buFont typeface="Roboto"/>
              <a:buNone/>
            </a:pPr>
            <a:r>
              <a:rPr lang="en" dirty="0"/>
              <a:t>01</a:t>
            </a:r>
          </a:p>
        </p:txBody>
      </p:sp>
      <p:sp>
        <p:nvSpPr>
          <p:cNvPr id="62" name="Google Shape;244;p32">
            <a:extLst>
              <a:ext uri="{FF2B5EF4-FFF2-40B4-BE49-F238E27FC236}">
                <a16:creationId xmlns:a16="http://schemas.microsoft.com/office/drawing/2014/main" id="{01A4E0EC-9AC2-4AA8-B5E1-E856B3C8502E}"/>
              </a:ext>
            </a:extLst>
          </p:cNvPr>
          <p:cNvSpPr txBox="1">
            <a:spLocks/>
          </p:cNvSpPr>
          <p:nvPr/>
        </p:nvSpPr>
        <p:spPr>
          <a:xfrm>
            <a:off x="1714815" y="2105212"/>
            <a:ext cx="23364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93700" algn="l" rtl="0">
              <a:lnSpc>
                <a:spcPct val="100000"/>
              </a:lnSpc>
              <a:spcBef>
                <a:spcPts val="600"/>
              </a:spcBef>
              <a:spcAft>
                <a:spcPts val="0"/>
              </a:spcAft>
              <a:buClr>
                <a:schemeClr val="accent1"/>
              </a:buClr>
              <a:buSzPts val="2600"/>
              <a:buFont typeface="Roboto"/>
              <a:buChar char="▸"/>
              <a:defRPr sz="2600" b="0" i="0" u="none" strike="noStrike" cap="none">
                <a:solidFill>
                  <a:schemeClr val="dk1"/>
                </a:solidFill>
                <a:latin typeface="Roboto"/>
                <a:ea typeface="Roboto"/>
                <a:cs typeface="Roboto"/>
                <a:sym typeface="Roboto"/>
              </a:defRPr>
            </a:lvl1pPr>
            <a:lvl2pPr marL="914400" marR="0" lvl="1" indent="-393700" algn="l" rtl="0">
              <a:lnSpc>
                <a:spcPct val="100000"/>
              </a:lnSpc>
              <a:spcBef>
                <a:spcPts val="0"/>
              </a:spcBef>
              <a:spcAft>
                <a:spcPts val="0"/>
              </a:spcAft>
              <a:buClr>
                <a:schemeClr val="accent2"/>
              </a:buClr>
              <a:buSzPts val="2600"/>
              <a:buFont typeface="Roboto"/>
              <a:buChar char="▹"/>
              <a:defRPr sz="2600" b="0" i="0" u="none" strike="noStrike" cap="none">
                <a:solidFill>
                  <a:schemeClr val="dk1"/>
                </a:solidFill>
                <a:latin typeface="Roboto"/>
                <a:ea typeface="Roboto"/>
                <a:cs typeface="Roboto"/>
                <a:sym typeface="Roboto"/>
              </a:defRPr>
            </a:lvl2pPr>
            <a:lvl3pPr marL="1371600" marR="0" lvl="2" indent="-393700" algn="l" rtl="0">
              <a:lnSpc>
                <a:spcPct val="100000"/>
              </a:lnSpc>
              <a:spcBef>
                <a:spcPts val="0"/>
              </a:spcBef>
              <a:spcAft>
                <a:spcPts val="0"/>
              </a:spcAft>
              <a:buClr>
                <a:schemeClr val="accent5"/>
              </a:buClr>
              <a:buSzPts val="2600"/>
              <a:buFont typeface="Roboto"/>
              <a:buChar char="▹"/>
              <a:defRPr sz="2600" b="0" i="0" u="none" strike="noStrike" cap="none">
                <a:solidFill>
                  <a:schemeClr val="dk1"/>
                </a:solidFill>
                <a:latin typeface="Roboto"/>
                <a:ea typeface="Roboto"/>
                <a:cs typeface="Roboto"/>
                <a:sym typeface="Roboto"/>
              </a:defRPr>
            </a:lvl3pPr>
            <a:lvl4pPr marL="1828800" marR="0" lvl="3" indent="-393700" algn="l" rtl="0">
              <a:lnSpc>
                <a:spcPct val="100000"/>
              </a:lnSpc>
              <a:spcBef>
                <a:spcPts val="0"/>
              </a:spcBef>
              <a:spcAft>
                <a:spcPts val="0"/>
              </a:spcAft>
              <a:buClr>
                <a:schemeClr val="accent5"/>
              </a:buClr>
              <a:buSzPts val="2600"/>
              <a:buFont typeface="Roboto"/>
              <a:buChar char="▹"/>
              <a:defRPr sz="2600" b="0" i="0" u="none" strike="noStrike" cap="none">
                <a:solidFill>
                  <a:schemeClr val="dk1"/>
                </a:solidFill>
                <a:latin typeface="Roboto"/>
                <a:ea typeface="Roboto"/>
                <a:cs typeface="Roboto"/>
                <a:sym typeface="Roboto"/>
              </a:defRPr>
            </a:lvl4pPr>
            <a:lvl5pPr marL="2286000" marR="0" lvl="4" indent="-393700" algn="l" rtl="0">
              <a:lnSpc>
                <a:spcPct val="100000"/>
              </a:lnSpc>
              <a:spcBef>
                <a:spcPts val="0"/>
              </a:spcBef>
              <a:spcAft>
                <a:spcPts val="0"/>
              </a:spcAft>
              <a:buClr>
                <a:schemeClr val="accent5"/>
              </a:buClr>
              <a:buSzPts val="2600"/>
              <a:buFont typeface="Roboto"/>
              <a:buChar char="▹"/>
              <a:defRPr sz="2600" b="0" i="0" u="none" strike="noStrike" cap="none">
                <a:solidFill>
                  <a:schemeClr val="dk1"/>
                </a:solidFill>
                <a:latin typeface="Roboto"/>
                <a:ea typeface="Roboto"/>
                <a:cs typeface="Roboto"/>
                <a:sym typeface="Roboto"/>
              </a:defRPr>
            </a:lvl5pPr>
            <a:lvl6pPr marL="2743200" marR="0" lvl="5" indent="-393700" algn="l" rtl="0">
              <a:lnSpc>
                <a:spcPct val="100000"/>
              </a:lnSpc>
              <a:spcBef>
                <a:spcPts val="0"/>
              </a:spcBef>
              <a:spcAft>
                <a:spcPts val="0"/>
              </a:spcAft>
              <a:buClr>
                <a:schemeClr val="accent5"/>
              </a:buClr>
              <a:buSzPts val="2600"/>
              <a:buFont typeface="Roboto"/>
              <a:buChar char="▹"/>
              <a:defRPr sz="2600" b="0" i="0" u="none" strike="noStrike" cap="none">
                <a:solidFill>
                  <a:schemeClr val="dk1"/>
                </a:solidFill>
                <a:latin typeface="Roboto"/>
                <a:ea typeface="Roboto"/>
                <a:cs typeface="Roboto"/>
                <a:sym typeface="Roboto"/>
              </a:defRPr>
            </a:lvl6pPr>
            <a:lvl7pPr marL="3200400" marR="0" lvl="6" indent="-393700" algn="l" rtl="0">
              <a:lnSpc>
                <a:spcPct val="100000"/>
              </a:lnSpc>
              <a:spcBef>
                <a:spcPts val="0"/>
              </a:spcBef>
              <a:spcAft>
                <a:spcPts val="0"/>
              </a:spcAft>
              <a:buClr>
                <a:schemeClr val="accent5"/>
              </a:buClr>
              <a:buSzPts val="2600"/>
              <a:buFont typeface="Roboto"/>
              <a:buChar char="▹"/>
              <a:defRPr sz="2600" b="0" i="0" u="none" strike="noStrike" cap="none">
                <a:solidFill>
                  <a:schemeClr val="dk1"/>
                </a:solidFill>
                <a:latin typeface="Roboto"/>
                <a:ea typeface="Roboto"/>
                <a:cs typeface="Roboto"/>
                <a:sym typeface="Roboto"/>
              </a:defRPr>
            </a:lvl7pPr>
            <a:lvl8pPr marL="3657600" marR="0" lvl="7" indent="-393700" algn="l" rtl="0">
              <a:lnSpc>
                <a:spcPct val="100000"/>
              </a:lnSpc>
              <a:spcBef>
                <a:spcPts val="0"/>
              </a:spcBef>
              <a:spcAft>
                <a:spcPts val="0"/>
              </a:spcAft>
              <a:buClr>
                <a:schemeClr val="accent5"/>
              </a:buClr>
              <a:buSzPts val="2600"/>
              <a:buFont typeface="Roboto"/>
              <a:buChar char="▹"/>
              <a:defRPr sz="2600" b="0" i="0" u="none" strike="noStrike" cap="none">
                <a:solidFill>
                  <a:schemeClr val="dk1"/>
                </a:solidFill>
                <a:latin typeface="Roboto"/>
                <a:ea typeface="Roboto"/>
                <a:cs typeface="Roboto"/>
                <a:sym typeface="Roboto"/>
              </a:defRPr>
            </a:lvl8pPr>
            <a:lvl9pPr marL="4114800" marR="0" lvl="8" indent="-393700" algn="l" rtl="0">
              <a:lnSpc>
                <a:spcPct val="100000"/>
              </a:lnSpc>
              <a:spcBef>
                <a:spcPts val="0"/>
              </a:spcBef>
              <a:spcAft>
                <a:spcPts val="0"/>
              </a:spcAft>
              <a:buClr>
                <a:schemeClr val="accent5"/>
              </a:buClr>
              <a:buSzPts val="2600"/>
              <a:buFont typeface="Roboto"/>
              <a:buChar char="▹"/>
              <a:defRPr sz="2600" b="0" i="0" u="none" strike="noStrike" cap="none">
                <a:solidFill>
                  <a:schemeClr val="dk1"/>
                </a:solidFill>
                <a:latin typeface="Roboto"/>
                <a:ea typeface="Roboto"/>
                <a:cs typeface="Roboto"/>
                <a:sym typeface="Roboto"/>
              </a:defRPr>
            </a:lvl9pPr>
          </a:lstStyle>
          <a:p>
            <a:pPr marL="0" indent="0">
              <a:spcBef>
                <a:spcPts val="0"/>
              </a:spcBef>
              <a:buFont typeface="Roboto"/>
              <a:buNone/>
            </a:pPr>
            <a:r>
              <a:rPr lang="en-US" sz="1400" dirty="0"/>
              <a:t>A short overview of the microprocessors</a:t>
            </a:r>
          </a:p>
        </p:txBody>
      </p:sp>
      <p:sp>
        <p:nvSpPr>
          <p:cNvPr id="63" name="Google Shape;245;p32">
            <a:extLst>
              <a:ext uri="{FF2B5EF4-FFF2-40B4-BE49-F238E27FC236}">
                <a16:creationId xmlns:a16="http://schemas.microsoft.com/office/drawing/2014/main" id="{5A99BE59-B716-48C6-9B04-503212D8A4E5}"/>
              </a:ext>
            </a:extLst>
          </p:cNvPr>
          <p:cNvSpPr txBox="1">
            <a:spLocks/>
          </p:cNvSpPr>
          <p:nvPr/>
        </p:nvSpPr>
        <p:spPr>
          <a:xfrm>
            <a:off x="5977365" y="1730349"/>
            <a:ext cx="2487556"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000" dirty="0">
                <a:solidFill>
                  <a:schemeClr val="accent1"/>
                </a:solidFill>
                <a:latin typeface="Dosis" pitchFamily="2" charset="0"/>
              </a:rPr>
              <a:t>MARKET MONOPOLY </a:t>
            </a:r>
          </a:p>
        </p:txBody>
      </p:sp>
      <p:sp>
        <p:nvSpPr>
          <p:cNvPr id="64" name="Google Shape;246;p32">
            <a:extLst>
              <a:ext uri="{FF2B5EF4-FFF2-40B4-BE49-F238E27FC236}">
                <a16:creationId xmlns:a16="http://schemas.microsoft.com/office/drawing/2014/main" id="{E7123587-5478-48C9-9F5F-4692E4A26960}"/>
              </a:ext>
            </a:extLst>
          </p:cNvPr>
          <p:cNvSpPr txBox="1">
            <a:spLocks/>
          </p:cNvSpPr>
          <p:nvPr/>
        </p:nvSpPr>
        <p:spPr>
          <a:xfrm>
            <a:off x="4827401" y="1749900"/>
            <a:ext cx="867300" cy="804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600" dirty="0"/>
              <a:t>02</a:t>
            </a:r>
          </a:p>
        </p:txBody>
      </p:sp>
      <p:sp>
        <p:nvSpPr>
          <p:cNvPr id="65" name="Google Shape;247;p32">
            <a:extLst>
              <a:ext uri="{FF2B5EF4-FFF2-40B4-BE49-F238E27FC236}">
                <a16:creationId xmlns:a16="http://schemas.microsoft.com/office/drawing/2014/main" id="{6E6C172D-28B5-4EBD-9B71-DF426CFD394E}"/>
              </a:ext>
            </a:extLst>
          </p:cNvPr>
          <p:cNvSpPr txBox="1">
            <a:spLocks/>
          </p:cNvSpPr>
          <p:nvPr/>
        </p:nvSpPr>
        <p:spPr>
          <a:xfrm>
            <a:off x="5977364" y="2110350"/>
            <a:ext cx="2702709" cy="48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Monopoly of Intel and </a:t>
            </a:r>
            <a:r>
              <a:rPr lang="en-US" sz="1200" dirty="0" err="1"/>
              <a:t>Amd</a:t>
            </a:r>
            <a:r>
              <a:rPr lang="en-US" sz="1200" dirty="0"/>
              <a:t> and availability of architectures</a:t>
            </a:r>
          </a:p>
        </p:txBody>
      </p:sp>
      <p:sp>
        <p:nvSpPr>
          <p:cNvPr id="66" name="Google Shape;248;p32">
            <a:extLst>
              <a:ext uri="{FF2B5EF4-FFF2-40B4-BE49-F238E27FC236}">
                <a16:creationId xmlns:a16="http://schemas.microsoft.com/office/drawing/2014/main" id="{11725F59-295A-4FC9-8D5B-106DE91EC199}"/>
              </a:ext>
            </a:extLst>
          </p:cNvPr>
          <p:cNvSpPr txBox="1">
            <a:spLocks/>
          </p:cNvSpPr>
          <p:nvPr/>
        </p:nvSpPr>
        <p:spPr>
          <a:xfrm>
            <a:off x="1718564" y="3419068"/>
            <a:ext cx="2874636"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000" dirty="0">
                <a:solidFill>
                  <a:schemeClr val="accent1"/>
                </a:solidFill>
                <a:latin typeface="Dosis" pitchFamily="2" charset="0"/>
              </a:rPr>
              <a:t>EVOLUTION OF SOC</a:t>
            </a:r>
          </a:p>
        </p:txBody>
      </p:sp>
      <p:sp>
        <p:nvSpPr>
          <p:cNvPr id="67" name="Google Shape;249;p32">
            <a:extLst>
              <a:ext uri="{FF2B5EF4-FFF2-40B4-BE49-F238E27FC236}">
                <a16:creationId xmlns:a16="http://schemas.microsoft.com/office/drawing/2014/main" id="{9EDB0659-B227-493B-B357-5FDCE3B97F89}"/>
              </a:ext>
            </a:extLst>
          </p:cNvPr>
          <p:cNvSpPr txBox="1">
            <a:spLocks/>
          </p:cNvSpPr>
          <p:nvPr/>
        </p:nvSpPr>
        <p:spPr>
          <a:xfrm>
            <a:off x="561298" y="3448775"/>
            <a:ext cx="867300" cy="804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600" dirty="0"/>
              <a:t>03</a:t>
            </a:r>
          </a:p>
        </p:txBody>
      </p:sp>
      <p:sp>
        <p:nvSpPr>
          <p:cNvPr id="68" name="Google Shape;250;p32">
            <a:extLst>
              <a:ext uri="{FF2B5EF4-FFF2-40B4-BE49-F238E27FC236}">
                <a16:creationId xmlns:a16="http://schemas.microsoft.com/office/drawing/2014/main" id="{FAE0DB87-BD83-4069-98BB-F10DE5BA4111}"/>
              </a:ext>
            </a:extLst>
          </p:cNvPr>
          <p:cNvSpPr txBox="1">
            <a:spLocks/>
          </p:cNvSpPr>
          <p:nvPr/>
        </p:nvSpPr>
        <p:spPr>
          <a:xfrm>
            <a:off x="1718564" y="3800225"/>
            <a:ext cx="2396225" cy="48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In-Depth go through of the Evolution of Microprocessor</a:t>
            </a:r>
          </a:p>
        </p:txBody>
      </p:sp>
      <p:sp>
        <p:nvSpPr>
          <p:cNvPr id="69" name="Google Shape;251;p32">
            <a:extLst>
              <a:ext uri="{FF2B5EF4-FFF2-40B4-BE49-F238E27FC236}">
                <a16:creationId xmlns:a16="http://schemas.microsoft.com/office/drawing/2014/main" id="{7F7F3139-6226-4196-98C3-055B47DE0604}"/>
              </a:ext>
            </a:extLst>
          </p:cNvPr>
          <p:cNvSpPr txBox="1">
            <a:spLocks/>
          </p:cNvSpPr>
          <p:nvPr/>
        </p:nvSpPr>
        <p:spPr>
          <a:xfrm>
            <a:off x="5977365" y="3421989"/>
            <a:ext cx="2336400" cy="36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000" dirty="0">
                <a:solidFill>
                  <a:schemeClr val="accent1"/>
                </a:solidFill>
                <a:latin typeface="Dosis" pitchFamily="2" charset="0"/>
              </a:rPr>
              <a:t>CONCLUSION</a:t>
            </a:r>
          </a:p>
        </p:txBody>
      </p:sp>
      <p:sp>
        <p:nvSpPr>
          <p:cNvPr id="70" name="Google Shape;252;p32">
            <a:extLst>
              <a:ext uri="{FF2B5EF4-FFF2-40B4-BE49-F238E27FC236}">
                <a16:creationId xmlns:a16="http://schemas.microsoft.com/office/drawing/2014/main" id="{44D84BF5-F57A-4D6E-9CF2-E62C18D6D33C}"/>
              </a:ext>
            </a:extLst>
          </p:cNvPr>
          <p:cNvSpPr txBox="1">
            <a:spLocks/>
          </p:cNvSpPr>
          <p:nvPr/>
        </p:nvSpPr>
        <p:spPr>
          <a:xfrm>
            <a:off x="4827401" y="3453772"/>
            <a:ext cx="867300" cy="804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600" dirty="0"/>
              <a:t>04</a:t>
            </a:r>
          </a:p>
        </p:txBody>
      </p:sp>
      <p:sp>
        <p:nvSpPr>
          <p:cNvPr id="71" name="Google Shape;253;p32">
            <a:extLst>
              <a:ext uri="{FF2B5EF4-FFF2-40B4-BE49-F238E27FC236}">
                <a16:creationId xmlns:a16="http://schemas.microsoft.com/office/drawing/2014/main" id="{A195B9FA-3938-458C-89C0-38FF2B47D476}"/>
              </a:ext>
            </a:extLst>
          </p:cNvPr>
          <p:cNvSpPr txBox="1">
            <a:spLocks/>
          </p:cNvSpPr>
          <p:nvPr/>
        </p:nvSpPr>
        <p:spPr>
          <a:xfrm>
            <a:off x="5977364" y="3797480"/>
            <a:ext cx="2776667" cy="484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The rise of mobile soc and India’s Shakti microprocessor </a:t>
            </a:r>
          </a:p>
        </p:txBody>
      </p:sp>
      <p:cxnSp>
        <p:nvCxnSpPr>
          <p:cNvPr id="72" name="Google Shape;255;p32">
            <a:extLst>
              <a:ext uri="{FF2B5EF4-FFF2-40B4-BE49-F238E27FC236}">
                <a16:creationId xmlns:a16="http://schemas.microsoft.com/office/drawing/2014/main" id="{03BDDDC9-371B-4A5E-80FB-16AB48692463}"/>
              </a:ext>
            </a:extLst>
          </p:cNvPr>
          <p:cNvCxnSpPr/>
          <p:nvPr/>
        </p:nvCxnSpPr>
        <p:spPr>
          <a:xfrm>
            <a:off x="1477015" y="1721200"/>
            <a:ext cx="0" cy="864000"/>
          </a:xfrm>
          <a:prstGeom prst="straightConnector1">
            <a:avLst/>
          </a:prstGeom>
          <a:noFill/>
          <a:ln w="19050" cap="flat" cmpd="sng">
            <a:solidFill>
              <a:schemeClr val="accent1"/>
            </a:solidFill>
            <a:prstDash val="solid"/>
            <a:round/>
            <a:headEnd type="none" w="med" len="med"/>
            <a:tailEnd type="none" w="med" len="med"/>
          </a:ln>
          <a:effectLst>
            <a:outerShdw blurRad="114300" dist="19050" dir="2640000" algn="bl" rotWithShape="0">
              <a:schemeClr val="accent1">
                <a:alpha val="76000"/>
              </a:schemeClr>
            </a:outerShdw>
          </a:effectLst>
        </p:spPr>
      </p:cxnSp>
      <p:cxnSp>
        <p:nvCxnSpPr>
          <p:cNvPr id="73" name="Google Shape;256;p32">
            <a:extLst>
              <a:ext uri="{FF2B5EF4-FFF2-40B4-BE49-F238E27FC236}">
                <a16:creationId xmlns:a16="http://schemas.microsoft.com/office/drawing/2014/main" id="{2FA9CCCB-62FD-4FE8-8494-2DEE03022BBB}"/>
              </a:ext>
            </a:extLst>
          </p:cNvPr>
          <p:cNvCxnSpPr/>
          <p:nvPr/>
        </p:nvCxnSpPr>
        <p:spPr>
          <a:xfrm>
            <a:off x="5743165" y="1723337"/>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cxnSp>
        <p:nvCxnSpPr>
          <p:cNvPr id="74" name="Google Shape;257;p32">
            <a:extLst>
              <a:ext uri="{FF2B5EF4-FFF2-40B4-BE49-F238E27FC236}">
                <a16:creationId xmlns:a16="http://schemas.microsoft.com/office/drawing/2014/main" id="{9C55D2E0-9355-4692-BE0F-28A2A8F0209C}"/>
              </a:ext>
            </a:extLst>
          </p:cNvPr>
          <p:cNvCxnSpPr/>
          <p:nvPr/>
        </p:nvCxnSpPr>
        <p:spPr>
          <a:xfrm>
            <a:off x="1477015" y="3424121"/>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cxnSp>
        <p:nvCxnSpPr>
          <p:cNvPr id="75" name="Google Shape;258;p32">
            <a:extLst>
              <a:ext uri="{FF2B5EF4-FFF2-40B4-BE49-F238E27FC236}">
                <a16:creationId xmlns:a16="http://schemas.microsoft.com/office/drawing/2014/main" id="{F1B83FBC-847A-4BD5-AF9E-B71D5FCEC21D}"/>
              </a:ext>
            </a:extLst>
          </p:cNvPr>
          <p:cNvCxnSpPr/>
          <p:nvPr/>
        </p:nvCxnSpPr>
        <p:spPr>
          <a:xfrm>
            <a:off x="1477015" y="1723337"/>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cxnSp>
        <p:nvCxnSpPr>
          <p:cNvPr id="76" name="Google Shape;259;p32">
            <a:extLst>
              <a:ext uri="{FF2B5EF4-FFF2-40B4-BE49-F238E27FC236}">
                <a16:creationId xmlns:a16="http://schemas.microsoft.com/office/drawing/2014/main" id="{35F73506-59D6-4466-BDF5-7CFA8BC8667A}"/>
              </a:ext>
            </a:extLst>
          </p:cNvPr>
          <p:cNvCxnSpPr/>
          <p:nvPr/>
        </p:nvCxnSpPr>
        <p:spPr>
          <a:xfrm>
            <a:off x="5743165" y="3424121"/>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3" name="click.wav"/>
          </p:stSnd>
        </p:sndAc>
      </p:transition>
    </mc:Choice>
    <mc:Fallback xmlns="">
      <p:transition spd="slow">
        <p:fade/>
        <p:sndAc>
          <p:stSnd>
            <p:snd r:embed="rId4"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500" fill="hold"/>
                                        <p:tgtEl>
                                          <p:spTgt spid="61"/>
                                        </p:tgtEl>
                                        <p:attrNameLst>
                                          <p:attrName>ppt_x</p:attrName>
                                        </p:attrNameLst>
                                      </p:cBhvr>
                                      <p:tavLst>
                                        <p:tav tm="0">
                                          <p:val>
                                            <p:strVal val="#ppt_x"/>
                                          </p:val>
                                        </p:tav>
                                        <p:tav tm="100000">
                                          <p:val>
                                            <p:strVal val="#ppt_x"/>
                                          </p:val>
                                        </p:tav>
                                      </p:tavLst>
                                    </p:anim>
                                    <p:anim calcmode="lin" valueType="num">
                                      <p:cBhvr additive="base">
                                        <p:cTn id="12" dur="500" fill="hold"/>
                                        <p:tgtEl>
                                          <p:spTgt spid="6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ppt_x"/>
                                          </p:val>
                                        </p:tav>
                                        <p:tav tm="100000">
                                          <p:val>
                                            <p:strVal val="#ppt_x"/>
                                          </p:val>
                                        </p:tav>
                                      </p:tavLst>
                                    </p:anim>
                                    <p:anim calcmode="lin" valueType="num">
                                      <p:cBhvr additive="base">
                                        <p:cTn id="16" dur="500" fill="hold"/>
                                        <p:tgtEl>
                                          <p:spTgt spid="6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500" fill="hold"/>
                                        <p:tgtEl>
                                          <p:spTgt spid="72"/>
                                        </p:tgtEl>
                                        <p:attrNameLst>
                                          <p:attrName>ppt_x</p:attrName>
                                        </p:attrNameLst>
                                      </p:cBhvr>
                                      <p:tavLst>
                                        <p:tav tm="0">
                                          <p:val>
                                            <p:strVal val="#ppt_x"/>
                                          </p:val>
                                        </p:tav>
                                        <p:tav tm="100000">
                                          <p:val>
                                            <p:strVal val="#ppt_x"/>
                                          </p:val>
                                        </p:tav>
                                      </p:tavLst>
                                    </p:anim>
                                    <p:anim calcmode="lin" valueType="num">
                                      <p:cBhvr additive="base">
                                        <p:cTn id="20" dur="500" fill="hold"/>
                                        <p:tgtEl>
                                          <p:spTgt spid="7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3"/>
                                        </p:tgtEl>
                                        <p:attrNameLst>
                                          <p:attrName>style.visibility</p:attrName>
                                        </p:attrNameLst>
                                      </p:cBhvr>
                                      <p:to>
                                        <p:strVal val="visible"/>
                                      </p:to>
                                    </p:set>
                                    <p:anim calcmode="lin" valueType="num">
                                      <p:cBhvr additive="base">
                                        <p:cTn id="29" dur="500" fill="hold"/>
                                        <p:tgtEl>
                                          <p:spTgt spid="63"/>
                                        </p:tgtEl>
                                        <p:attrNameLst>
                                          <p:attrName>ppt_x</p:attrName>
                                        </p:attrNameLst>
                                      </p:cBhvr>
                                      <p:tavLst>
                                        <p:tav tm="0">
                                          <p:val>
                                            <p:strVal val="#ppt_x"/>
                                          </p:val>
                                        </p:tav>
                                        <p:tav tm="100000">
                                          <p:val>
                                            <p:strVal val="#ppt_x"/>
                                          </p:val>
                                        </p:tav>
                                      </p:tavLst>
                                    </p:anim>
                                    <p:anim calcmode="lin" valueType="num">
                                      <p:cBhvr additive="base">
                                        <p:cTn id="30" dur="500" fill="hold"/>
                                        <p:tgtEl>
                                          <p:spTgt spid="6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ppt_x"/>
                                          </p:val>
                                        </p:tav>
                                        <p:tav tm="100000">
                                          <p:val>
                                            <p:strVal val="#ppt_x"/>
                                          </p:val>
                                        </p:tav>
                                      </p:tavLst>
                                    </p:anim>
                                    <p:anim calcmode="lin" valueType="num">
                                      <p:cBhvr additive="base">
                                        <p:cTn id="34" dur="500" fill="hold"/>
                                        <p:tgtEl>
                                          <p:spTgt spid="6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 calcmode="lin" valueType="num">
                                      <p:cBhvr additive="base">
                                        <p:cTn id="37" dur="500" fill="hold"/>
                                        <p:tgtEl>
                                          <p:spTgt spid="65"/>
                                        </p:tgtEl>
                                        <p:attrNameLst>
                                          <p:attrName>ppt_x</p:attrName>
                                        </p:attrNameLst>
                                      </p:cBhvr>
                                      <p:tavLst>
                                        <p:tav tm="0">
                                          <p:val>
                                            <p:strVal val="#ppt_x"/>
                                          </p:val>
                                        </p:tav>
                                        <p:tav tm="100000">
                                          <p:val>
                                            <p:strVal val="#ppt_x"/>
                                          </p:val>
                                        </p:tav>
                                      </p:tavLst>
                                    </p:anim>
                                    <p:anim calcmode="lin" valueType="num">
                                      <p:cBhvr additive="base">
                                        <p:cTn id="38" dur="500" fill="hold"/>
                                        <p:tgtEl>
                                          <p:spTgt spid="6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anim calcmode="lin" valueType="num">
                                      <p:cBhvr additive="base">
                                        <p:cTn id="41" dur="500" fill="hold"/>
                                        <p:tgtEl>
                                          <p:spTgt spid="73"/>
                                        </p:tgtEl>
                                        <p:attrNameLst>
                                          <p:attrName>ppt_x</p:attrName>
                                        </p:attrNameLst>
                                      </p:cBhvr>
                                      <p:tavLst>
                                        <p:tav tm="0">
                                          <p:val>
                                            <p:strVal val="#ppt_x"/>
                                          </p:val>
                                        </p:tav>
                                        <p:tav tm="100000">
                                          <p:val>
                                            <p:strVal val="#ppt_x"/>
                                          </p:val>
                                        </p:tav>
                                      </p:tavLst>
                                    </p:anim>
                                    <p:anim calcmode="lin" valueType="num">
                                      <p:cBhvr additive="base">
                                        <p:cTn id="42"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nodePh="1">
                                  <p:stCondLst>
                                    <p:cond delay="0"/>
                                  </p:stCondLst>
                                  <p:endCondLst>
                                    <p:cond evt="begin" delay="0">
                                      <p:tn val="45"/>
                                    </p:cond>
                                  </p:end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additive="base">
                                        <p:cTn id="51" dur="500" fill="hold"/>
                                        <p:tgtEl>
                                          <p:spTgt spid="66"/>
                                        </p:tgtEl>
                                        <p:attrNameLst>
                                          <p:attrName>ppt_x</p:attrName>
                                        </p:attrNameLst>
                                      </p:cBhvr>
                                      <p:tavLst>
                                        <p:tav tm="0">
                                          <p:val>
                                            <p:strVal val="#ppt_x"/>
                                          </p:val>
                                        </p:tav>
                                        <p:tav tm="100000">
                                          <p:val>
                                            <p:strVal val="#ppt_x"/>
                                          </p:val>
                                        </p:tav>
                                      </p:tavLst>
                                    </p:anim>
                                    <p:anim calcmode="lin" valueType="num">
                                      <p:cBhvr additive="base">
                                        <p:cTn id="52" dur="500" fill="hold"/>
                                        <p:tgtEl>
                                          <p:spTgt spid="6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anim calcmode="lin" valueType="num">
                                      <p:cBhvr additive="base">
                                        <p:cTn id="55" dur="500" fill="hold"/>
                                        <p:tgtEl>
                                          <p:spTgt spid="67"/>
                                        </p:tgtEl>
                                        <p:attrNameLst>
                                          <p:attrName>ppt_x</p:attrName>
                                        </p:attrNameLst>
                                      </p:cBhvr>
                                      <p:tavLst>
                                        <p:tav tm="0">
                                          <p:val>
                                            <p:strVal val="#ppt_x"/>
                                          </p:val>
                                        </p:tav>
                                        <p:tav tm="100000">
                                          <p:val>
                                            <p:strVal val="#ppt_x"/>
                                          </p:val>
                                        </p:tav>
                                      </p:tavLst>
                                    </p:anim>
                                    <p:anim calcmode="lin" valueType="num">
                                      <p:cBhvr additive="base">
                                        <p:cTn id="56" dur="500" fill="hold"/>
                                        <p:tgtEl>
                                          <p:spTgt spid="6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anim calcmode="lin" valueType="num">
                                      <p:cBhvr additive="base">
                                        <p:cTn id="59" dur="500" fill="hold"/>
                                        <p:tgtEl>
                                          <p:spTgt spid="68"/>
                                        </p:tgtEl>
                                        <p:attrNameLst>
                                          <p:attrName>ppt_x</p:attrName>
                                        </p:attrNameLst>
                                      </p:cBhvr>
                                      <p:tavLst>
                                        <p:tav tm="0">
                                          <p:val>
                                            <p:strVal val="#ppt_x"/>
                                          </p:val>
                                        </p:tav>
                                        <p:tav tm="100000">
                                          <p:val>
                                            <p:strVal val="#ppt_x"/>
                                          </p:val>
                                        </p:tav>
                                      </p:tavLst>
                                    </p:anim>
                                    <p:anim calcmode="lin" valueType="num">
                                      <p:cBhvr additive="base">
                                        <p:cTn id="60" dur="500" fill="hold"/>
                                        <p:tgtEl>
                                          <p:spTgt spid="6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74"/>
                                        </p:tgtEl>
                                        <p:attrNameLst>
                                          <p:attrName>style.visibility</p:attrName>
                                        </p:attrNameLst>
                                      </p:cBhvr>
                                      <p:to>
                                        <p:strVal val="visible"/>
                                      </p:to>
                                    </p:set>
                                    <p:anim calcmode="lin" valueType="num">
                                      <p:cBhvr additive="base">
                                        <p:cTn id="63" dur="500" fill="hold"/>
                                        <p:tgtEl>
                                          <p:spTgt spid="74"/>
                                        </p:tgtEl>
                                        <p:attrNameLst>
                                          <p:attrName>ppt_x</p:attrName>
                                        </p:attrNameLst>
                                      </p:cBhvr>
                                      <p:tavLst>
                                        <p:tav tm="0">
                                          <p:val>
                                            <p:strVal val="#ppt_x"/>
                                          </p:val>
                                        </p:tav>
                                        <p:tav tm="100000">
                                          <p:val>
                                            <p:strVal val="#ppt_x"/>
                                          </p:val>
                                        </p:tav>
                                      </p:tavLst>
                                    </p:anim>
                                    <p:anim calcmode="lin" valueType="num">
                                      <p:cBhvr additive="base">
                                        <p:cTn id="64"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69"/>
                                        </p:tgtEl>
                                        <p:attrNameLst>
                                          <p:attrName>style.visibility</p:attrName>
                                        </p:attrNameLst>
                                      </p:cBhvr>
                                      <p:to>
                                        <p:strVal val="visible"/>
                                      </p:to>
                                    </p:set>
                                    <p:anim calcmode="lin" valueType="num">
                                      <p:cBhvr additive="base">
                                        <p:cTn id="69" dur="500" fill="hold"/>
                                        <p:tgtEl>
                                          <p:spTgt spid="69"/>
                                        </p:tgtEl>
                                        <p:attrNameLst>
                                          <p:attrName>ppt_x</p:attrName>
                                        </p:attrNameLst>
                                      </p:cBhvr>
                                      <p:tavLst>
                                        <p:tav tm="0">
                                          <p:val>
                                            <p:strVal val="#ppt_x"/>
                                          </p:val>
                                        </p:tav>
                                        <p:tav tm="100000">
                                          <p:val>
                                            <p:strVal val="#ppt_x"/>
                                          </p:val>
                                        </p:tav>
                                      </p:tavLst>
                                    </p:anim>
                                    <p:anim calcmode="lin" valueType="num">
                                      <p:cBhvr additive="base">
                                        <p:cTn id="70" dur="500" fill="hold"/>
                                        <p:tgtEl>
                                          <p:spTgt spid="69"/>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70"/>
                                        </p:tgtEl>
                                        <p:attrNameLst>
                                          <p:attrName>style.visibility</p:attrName>
                                        </p:attrNameLst>
                                      </p:cBhvr>
                                      <p:to>
                                        <p:strVal val="visible"/>
                                      </p:to>
                                    </p:set>
                                    <p:anim calcmode="lin" valueType="num">
                                      <p:cBhvr additive="base">
                                        <p:cTn id="73" dur="500" fill="hold"/>
                                        <p:tgtEl>
                                          <p:spTgt spid="70"/>
                                        </p:tgtEl>
                                        <p:attrNameLst>
                                          <p:attrName>ppt_x</p:attrName>
                                        </p:attrNameLst>
                                      </p:cBhvr>
                                      <p:tavLst>
                                        <p:tav tm="0">
                                          <p:val>
                                            <p:strVal val="#ppt_x"/>
                                          </p:val>
                                        </p:tav>
                                        <p:tav tm="100000">
                                          <p:val>
                                            <p:strVal val="#ppt_x"/>
                                          </p:val>
                                        </p:tav>
                                      </p:tavLst>
                                    </p:anim>
                                    <p:anim calcmode="lin" valueType="num">
                                      <p:cBhvr additive="base">
                                        <p:cTn id="74" dur="500" fill="hold"/>
                                        <p:tgtEl>
                                          <p:spTgt spid="70"/>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71"/>
                                        </p:tgtEl>
                                        <p:attrNameLst>
                                          <p:attrName>style.visibility</p:attrName>
                                        </p:attrNameLst>
                                      </p:cBhvr>
                                      <p:to>
                                        <p:strVal val="visible"/>
                                      </p:to>
                                    </p:set>
                                    <p:anim calcmode="lin" valueType="num">
                                      <p:cBhvr additive="base">
                                        <p:cTn id="77" dur="500" fill="hold"/>
                                        <p:tgtEl>
                                          <p:spTgt spid="71"/>
                                        </p:tgtEl>
                                        <p:attrNameLst>
                                          <p:attrName>ppt_x</p:attrName>
                                        </p:attrNameLst>
                                      </p:cBhvr>
                                      <p:tavLst>
                                        <p:tav tm="0">
                                          <p:val>
                                            <p:strVal val="#ppt_x"/>
                                          </p:val>
                                        </p:tav>
                                        <p:tav tm="100000">
                                          <p:val>
                                            <p:strVal val="#ppt_x"/>
                                          </p:val>
                                        </p:tav>
                                      </p:tavLst>
                                    </p:anim>
                                    <p:anim calcmode="lin" valueType="num">
                                      <p:cBhvr additive="base">
                                        <p:cTn id="78" dur="500" fill="hold"/>
                                        <p:tgtEl>
                                          <p:spTgt spid="7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76"/>
                                        </p:tgtEl>
                                        <p:attrNameLst>
                                          <p:attrName>style.visibility</p:attrName>
                                        </p:attrNameLst>
                                      </p:cBhvr>
                                      <p:to>
                                        <p:strVal val="visible"/>
                                      </p:to>
                                    </p:set>
                                    <p:anim calcmode="lin" valueType="num">
                                      <p:cBhvr additive="base">
                                        <p:cTn id="81" dur="500" fill="hold"/>
                                        <p:tgtEl>
                                          <p:spTgt spid="76"/>
                                        </p:tgtEl>
                                        <p:attrNameLst>
                                          <p:attrName>ppt_x</p:attrName>
                                        </p:attrNameLst>
                                      </p:cBhvr>
                                      <p:tavLst>
                                        <p:tav tm="0">
                                          <p:val>
                                            <p:strVal val="#ppt_x"/>
                                          </p:val>
                                        </p:tav>
                                        <p:tav tm="100000">
                                          <p:val>
                                            <p:strVal val="#ppt_x"/>
                                          </p:val>
                                        </p:tav>
                                      </p:tavLst>
                                    </p:anim>
                                    <p:anim calcmode="lin" valueType="num">
                                      <p:cBhvr additive="base">
                                        <p:cTn id="8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60" grpId="0"/>
      <p:bldP spid="61" grpId="0"/>
      <p:bldP spid="62" grpId="0"/>
      <p:bldP spid="63" grpId="0"/>
      <p:bldP spid="64" grpId="0"/>
      <p:bldP spid="65" grpId="0"/>
      <p:bldP spid="66" grpId="0"/>
      <p:bldP spid="67" grpId="0"/>
      <p:bldP spid="68" grpId="0"/>
      <p:bldP spid="69" grpId="0"/>
      <p:bldP spid="70" grpId="0"/>
      <p:bldP spid="7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62000">
              <a:schemeClr val="accent4"/>
            </a:gs>
            <a:gs pos="100000">
              <a:schemeClr val="accent2"/>
            </a:gs>
          </a:gsLst>
          <a:lin ang="2698631" scaled="0"/>
        </a:gradFill>
        <a:effectLst/>
      </p:bgPr>
    </p:bg>
    <p:spTree>
      <p:nvGrpSpPr>
        <p:cNvPr id="1" name="Shape 325"/>
        <p:cNvGrpSpPr/>
        <p:nvPr/>
      </p:nvGrpSpPr>
      <p:grpSpPr>
        <a:xfrm>
          <a:off x="0" y="0"/>
          <a:ext cx="0" cy="0"/>
          <a:chOff x="0" y="0"/>
          <a:chExt cx="0" cy="0"/>
        </a:xfrm>
      </p:grpSpPr>
      <p:grpSp>
        <p:nvGrpSpPr>
          <p:cNvPr id="326" name="Google Shape;326;p34"/>
          <p:cNvGrpSpPr/>
          <p:nvPr/>
        </p:nvGrpSpPr>
        <p:grpSpPr>
          <a:xfrm rot="5400000" flipH="1">
            <a:off x="642710" y="2353952"/>
            <a:ext cx="1923589" cy="4155628"/>
            <a:chOff x="7350442" y="2608992"/>
            <a:chExt cx="777239" cy="1673160"/>
          </a:xfrm>
        </p:grpSpPr>
        <p:sp>
          <p:nvSpPr>
            <p:cNvPr id="327" name="Google Shape;327;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 name="Google Shape;335;p34"/>
          <p:cNvGrpSpPr/>
          <p:nvPr/>
        </p:nvGrpSpPr>
        <p:grpSpPr>
          <a:xfrm rot="-5400000">
            <a:off x="6219010" y="-1200773"/>
            <a:ext cx="1923589" cy="4155628"/>
            <a:chOff x="7350442" y="2608992"/>
            <a:chExt cx="777239" cy="1673160"/>
          </a:xfrm>
        </p:grpSpPr>
        <p:sp>
          <p:nvSpPr>
            <p:cNvPr id="336" name="Google Shape;336;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4" name="Google Shape;344;p34"/>
          <p:cNvSpPr/>
          <p:nvPr/>
        </p:nvSpPr>
        <p:spPr>
          <a:xfrm>
            <a:off x="1667721" y="722282"/>
            <a:ext cx="5532483" cy="3855758"/>
          </a:xfrm>
          <a:prstGeom prst="roundRect">
            <a:avLst>
              <a:gd name="adj" fmla="val 11903"/>
            </a:avLst>
          </a:prstGeom>
          <a:solidFill>
            <a:schemeClr val="tx2">
              <a:lumMod val="90000"/>
            </a:schemeClr>
          </a:solidFill>
          <a:ln w="19050" cap="flat" cmpd="sng">
            <a:solidFill>
              <a:schemeClr val="accent1">
                <a:lumMod val="60000"/>
                <a:lumOff val="40000"/>
              </a:schemeClr>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txBox="1">
            <a:spLocks noGrp="1"/>
          </p:cNvSpPr>
          <p:nvPr>
            <p:ph type="title"/>
          </p:nvPr>
        </p:nvSpPr>
        <p:spPr>
          <a:xfrm>
            <a:off x="2729353" y="1022388"/>
            <a:ext cx="3357900" cy="57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ln w="0"/>
                <a:solidFill>
                  <a:schemeClr val="accent1"/>
                </a:solidFill>
                <a:effectLst>
                  <a:outerShdw blurRad="38100" dist="25400" dir="5400000" algn="ctr" rotWithShape="0">
                    <a:srgbClr val="6E747A">
                      <a:alpha val="43000"/>
                    </a:srgbClr>
                  </a:outerShdw>
                </a:effectLst>
              </a:rPr>
              <a:t>ABSTRACT</a:t>
            </a:r>
            <a:endParaRPr dirty="0">
              <a:ln w="0"/>
              <a:solidFill>
                <a:schemeClr val="accent1"/>
              </a:solidFill>
              <a:effectLst>
                <a:outerShdw blurRad="38100" dist="25400" dir="5400000" algn="ctr" rotWithShape="0">
                  <a:srgbClr val="6E747A">
                    <a:alpha val="43000"/>
                  </a:srgbClr>
                </a:outerShdw>
              </a:effectLst>
            </a:endParaRPr>
          </a:p>
        </p:txBody>
      </p:sp>
      <p:sp>
        <p:nvSpPr>
          <p:cNvPr id="346" name="Google Shape;346;p34"/>
          <p:cNvSpPr txBox="1">
            <a:spLocks noGrp="1"/>
          </p:cNvSpPr>
          <p:nvPr>
            <p:ph type="subTitle" idx="1"/>
          </p:nvPr>
        </p:nvSpPr>
        <p:spPr>
          <a:xfrm>
            <a:off x="2069350" y="1766470"/>
            <a:ext cx="4729223" cy="2311701"/>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US" sz="1700" dirty="0">
                <a:effectLst/>
                <a:latin typeface="Times New Roman" panose="02020603050405020304" pitchFamily="18" charset="0"/>
                <a:ea typeface="Times New Roman" panose="02020603050405020304" pitchFamily="18" charset="0"/>
              </a:rPr>
              <a:t> Microprocessor has turned into the brain of millions of gadgets, since year 1971 i.e., devoid of microprocessors these wonderful innovations of millions of gadgets would have not been possible. The microprocessor has many functions like functions of data storage, interact with various other devices, and other time-related functions. But, the main function is to send and receive the data to make the function of the computer well. In this seminar we will discusses the types and evolution of microprocessor.</a:t>
            </a:r>
            <a:endParaRPr sz="17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3" name="click.wav"/>
          </p:stSnd>
        </p:sndAc>
      </p:transition>
    </mc:Choice>
    <mc:Fallback xmlns="">
      <p:transition spd="slow">
        <p:fade/>
        <p:sndAc>
          <p:stSnd>
            <p:snd r:embed="rId4" name="click.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r="-9000"/>
          </a:stretch>
        </a:blipFill>
        <a:effectLst/>
      </p:bgPr>
    </p:bg>
    <p:spTree>
      <p:nvGrpSpPr>
        <p:cNvPr id="1" name="Shape 532"/>
        <p:cNvGrpSpPr/>
        <p:nvPr/>
      </p:nvGrpSpPr>
      <p:grpSpPr>
        <a:xfrm>
          <a:off x="0" y="0"/>
          <a:ext cx="0" cy="0"/>
          <a:chOff x="0" y="0"/>
          <a:chExt cx="0" cy="0"/>
        </a:xfrm>
      </p:grpSpPr>
      <p:grpSp>
        <p:nvGrpSpPr>
          <p:cNvPr id="13" name="Google Shape;335;p34">
            <a:extLst>
              <a:ext uri="{FF2B5EF4-FFF2-40B4-BE49-F238E27FC236}">
                <a16:creationId xmlns:a16="http://schemas.microsoft.com/office/drawing/2014/main" id="{720C8DE1-5DA4-4C92-AA1D-79E28C3B0D7D}"/>
              </a:ext>
            </a:extLst>
          </p:cNvPr>
          <p:cNvGrpSpPr/>
          <p:nvPr/>
        </p:nvGrpSpPr>
        <p:grpSpPr>
          <a:xfrm rot="16200000" flipH="1">
            <a:off x="-688766" y="1543700"/>
            <a:ext cx="1923589" cy="4155628"/>
            <a:chOff x="7350442" y="2608992"/>
            <a:chExt cx="777239" cy="1673160"/>
          </a:xfrm>
        </p:grpSpPr>
        <p:sp>
          <p:nvSpPr>
            <p:cNvPr id="14" name="Google Shape;336;p34">
              <a:extLst>
                <a:ext uri="{FF2B5EF4-FFF2-40B4-BE49-F238E27FC236}">
                  <a16:creationId xmlns:a16="http://schemas.microsoft.com/office/drawing/2014/main" id="{39EA05ED-C86C-4CDF-935D-938E14C5F52F}"/>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337;p34">
              <a:extLst>
                <a:ext uri="{FF2B5EF4-FFF2-40B4-BE49-F238E27FC236}">
                  <a16:creationId xmlns:a16="http://schemas.microsoft.com/office/drawing/2014/main" id="{7DD5F49B-DCB3-4182-B69B-E073E90D0789}"/>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338;p34">
              <a:extLst>
                <a:ext uri="{FF2B5EF4-FFF2-40B4-BE49-F238E27FC236}">
                  <a16:creationId xmlns:a16="http://schemas.microsoft.com/office/drawing/2014/main" id="{4651531E-CC14-4E39-821F-24355302A8FF}"/>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339;p34">
              <a:extLst>
                <a:ext uri="{FF2B5EF4-FFF2-40B4-BE49-F238E27FC236}">
                  <a16:creationId xmlns:a16="http://schemas.microsoft.com/office/drawing/2014/main" id="{FF63F227-6D3F-4544-B1DA-5BAA48743D57}"/>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340;p34">
              <a:extLst>
                <a:ext uri="{FF2B5EF4-FFF2-40B4-BE49-F238E27FC236}">
                  <a16:creationId xmlns:a16="http://schemas.microsoft.com/office/drawing/2014/main" id="{3990BEF4-809A-4900-AD81-4E9F35B9318C}"/>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341;p34">
              <a:extLst>
                <a:ext uri="{FF2B5EF4-FFF2-40B4-BE49-F238E27FC236}">
                  <a16:creationId xmlns:a16="http://schemas.microsoft.com/office/drawing/2014/main" id="{4423CF83-5B39-44BB-9EC1-BB701C53274A}"/>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342;p34">
              <a:extLst>
                <a:ext uri="{FF2B5EF4-FFF2-40B4-BE49-F238E27FC236}">
                  <a16:creationId xmlns:a16="http://schemas.microsoft.com/office/drawing/2014/main" id="{6FAF9393-6A3F-4FA8-B3A7-962B6D45EFD7}"/>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343;p34">
              <a:extLst>
                <a:ext uri="{FF2B5EF4-FFF2-40B4-BE49-F238E27FC236}">
                  <a16:creationId xmlns:a16="http://schemas.microsoft.com/office/drawing/2014/main" id="{74900263-9F5C-49B0-98E5-109A890666DF}"/>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2" name="Google Shape;542;p39"/>
          <p:cNvSpPr/>
          <p:nvPr/>
        </p:nvSpPr>
        <p:spPr>
          <a:xfrm>
            <a:off x="258476" y="3226660"/>
            <a:ext cx="3939457" cy="1713000"/>
          </a:xfrm>
          <a:prstGeom prst="roundRect">
            <a:avLst>
              <a:gd name="adj" fmla="val 11903"/>
            </a:avLst>
          </a:prstGeom>
          <a:solidFill>
            <a:schemeClr val="bg1"/>
          </a:solidFill>
          <a:ln w="19050" cap="flat" cmpd="sng">
            <a:solidFill>
              <a:srgbClr val="00B0F0"/>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txBox="1">
            <a:spLocks noGrp="1"/>
          </p:cNvSpPr>
          <p:nvPr>
            <p:ph type="title"/>
          </p:nvPr>
        </p:nvSpPr>
        <p:spPr>
          <a:xfrm>
            <a:off x="509806" y="3531809"/>
            <a:ext cx="3792300" cy="1051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200" dirty="0">
                <a:solidFill>
                  <a:schemeClr val="accent1"/>
                </a:solidFill>
              </a:rPr>
              <a:t>INTRODUCTION</a:t>
            </a:r>
            <a:br>
              <a:rPr lang="en" sz="3200" dirty="0">
                <a:solidFill>
                  <a:schemeClr val="accent1"/>
                </a:solidFill>
              </a:rPr>
            </a:br>
            <a:r>
              <a:rPr lang="en" sz="3200" dirty="0">
                <a:solidFill>
                  <a:schemeClr val="tx1"/>
                </a:solidFill>
              </a:rPr>
              <a:t>TO MICROPROCESSOR</a:t>
            </a:r>
            <a:endParaRPr sz="3200" dirty="0">
              <a:solidFill>
                <a:schemeClr val="tx1"/>
              </a:solidFill>
            </a:endParaRPr>
          </a:p>
        </p:txBody>
      </p:sp>
      <p:grpSp>
        <p:nvGrpSpPr>
          <p:cNvPr id="22" name="Google Shape;335;p34">
            <a:extLst>
              <a:ext uri="{FF2B5EF4-FFF2-40B4-BE49-F238E27FC236}">
                <a16:creationId xmlns:a16="http://schemas.microsoft.com/office/drawing/2014/main" id="{B09B70EE-3BFC-46B1-9F3C-C6497BCBA0C5}"/>
              </a:ext>
            </a:extLst>
          </p:cNvPr>
          <p:cNvGrpSpPr/>
          <p:nvPr/>
        </p:nvGrpSpPr>
        <p:grpSpPr>
          <a:xfrm rot="5400000">
            <a:off x="8075521" y="-1103791"/>
            <a:ext cx="1923589" cy="4155628"/>
            <a:chOff x="7350442" y="2608992"/>
            <a:chExt cx="777239" cy="1673160"/>
          </a:xfrm>
        </p:grpSpPr>
        <p:sp>
          <p:nvSpPr>
            <p:cNvPr id="23" name="Google Shape;336;p34">
              <a:extLst>
                <a:ext uri="{FF2B5EF4-FFF2-40B4-BE49-F238E27FC236}">
                  <a16:creationId xmlns:a16="http://schemas.microsoft.com/office/drawing/2014/main" id="{5D093198-1273-4CAB-96FB-50BC8820B3C2}"/>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337;p34">
              <a:extLst>
                <a:ext uri="{FF2B5EF4-FFF2-40B4-BE49-F238E27FC236}">
                  <a16:creationId xmlns:a16="http://schemas.microsoft.com/office/drawing/2014/main" id="{22994191-A66A-47AA-9621-98AADD8C325F}"/>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338;p34">
              <a:extLst>
                <a:ext uri="{FF2B5EF4-FFF2-40B4-BE49-F238E27FC236}">
                  <a16:creationId xmlns:a16="http://schemas.microsoft.com/office/drawing/2014/main" id="{B92215E8-CC27-411D-917C-546F9D227976}"/>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339;p34">
              <a:extLst>
                <a:ext uri="{FF2B5EF4-FFF2-40B4-BE49-F238E27FC236}">
                  <a16:creationId xmlns:a16="http://schemas.microsoft.com/office/drawing/2014/main" id="{687D04CC-CF2B-48B3-8E6A-1B0331A48C91}"/>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340;p34">
              <a:extLst>
                <a:ext uri="{FF2B5EF4-FFF2-40B4-BE49-F238E27FC236}">
                  <a16:creationId xmlns:a16="http://schemas.microsoft.com/office/drawing/2014/main" id="{4689E0AA-BF29-4BE0-B074-518F623C41A7}"/>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341;p34">
              <a:extLst>
                <a:ext uri="{FF2B5EF4-FFF2-40B4-BE49-F238E27FC236}">
                  <a16:creationId xmlns:a16="http://schemas.microsoft.com/office/drawing/2014/main" id="{77770E28-11C9-472E-B66F-CE7A9CE4CAC8}"/>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342;p34">
              <a:extLst>
                <a:ext uri="{FF2B5EF4-FFF2-40B4-BE49-F238E27FC236}">
                  <a16:creationId xmlns:a16="http://schemas.microsoft.com/office/drawing/2014/main" id="{A129181B-B56C-4BEC-8E6B-9E3274BCF8C9}"/>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43;p34">
              <a:extLst>
                <a:ext uri="{FF2B5EF4-FFF2-40B4-BE49-F238E27FC236}">
                  <a16:creationId xmlns:a16="http://schemas.microsoft.com/office/drawing/2014/main" id="{53D8FE88-37C1-4E97-BBB0-B163AD827E52}"/>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3" name="click.wav"/>
          </p:stSnd>
        </p:sndAc>
      </p:transition>
    </mc:Choice>
    <mc:Fallback xmlns="">
      <p:transition spd="slow">
        <p:fade/>
        <p:sndAc>
          <p:stSnd>
            <p:snd r:embed="rId5" name="click.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IS A </a:t>
            </a:r>
            <a:r>
              <a:rPr lang="en" dirty="0">
                <a:solidFill>
                  <a:schemeClr val="accent1"/>
                </a:solidFill>
              </a:rPr>
              <a:t>MICROPROCESSOR</a:t>
            </a:r>
            <a:endParaRPr dirty="0"/>
          </a:p>
        </p:txBody>
      </p:sp>
      <p:sp>
        <p:nvSpPr>
          <p:cNvPr id="144" name="Google Shape;144;p18"/>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p>
            <a:pPr marL="38100" indent="0">
              <a:buNone/>
            </a:pPr>
            <a:r>
              <a:rPr lang="en-US" sz="2800" dirty="0">
                <a:latin typeface="Dosis" pitchFamily="2" charset="0"/>
              </a:rPr>
              <a:t>A microprocessor is the most important unit within a computer system and is responsible  for  processing  the  unique  set  of  instructions  and  processes.  A microprocessor is designed to execute logical and computational tasks with typical  operations  such  as  addition/subtraction,  </a:t>
            </a:r>
            <a:r>
              <a:rPr lang="en-US" sz="2800" dirty="0" err="1">
                <a:latin typeface="Dosis" pitchFamily="2" charset="0"/>
              </a:rPr>
              <a:t>interprocess</a:t>
            </a:r>
            <a:r>
              <a:rPr lang="en-US" sz="2800" dirty="0">
                <a:latin typeface="Dosis" pitchFamily="2" charset="0"/>
              </a:rPr>
              <a:t>  and  device communication, input/output management, etc.</a:t>
            </a:r>
          </a:p>
        </p:txBody>
      </p:sp>
      <p:sp>
        <p:nvSpPr>
          <p:cNvPr id="145" name="Google Shape;145;p1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FFFFFF"/>
                </a:solidFill>
                <a:effectLst/>
                <a:uLnTx/>
                <a:uFillTx/>
                <a:latin typeface="Roboto"/>
                <a:ea typeface="Roboto"/>
                <a:sym typeface="Roboto"/>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1300" b="1" i="0" u="none" strike="noStrike" kern="0" cap="none" spc="0" normalizeH="0" baseline="0" noProof="0">
              <a:ln>
                <a:noFill/>
              </a:ln>
              <a:solidFill>
                <a:srgbClr val="FFFFFF"/>
              </a:solidFill>
              <a:effectLst/>
              <a:uLnTx/>
              <a:uFillTx/>
              <a:latin typeface="Roboto"/>
              <a:ea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3" name="click.wav"/>
          </p:stSnd>
        </p:sndAc>
      </p:transition>
    </mc:Choice>
    <mc:Fallback xmlns="">
      <p:transition spd="slow">
        <p:fade/>
        <p:sndAc>
          <p:stSnd>
            <p:snd r:embed="rId4"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4">
                                            <p:txEl>
                                              <p:pRg st="0" end="0"/>
                                            </p:txEl>
                                          </p:spTgt>
                                        </p:tgtEl>
                                        <p:attrNameLst>
                                          <p:attrName>style.visibility</p:attrName>
                                        </p:attrNameLst>
                                      </p:cBhvr>
                                      <p:to>
                                        <p:strVal val="visible"/>
                                      </p:to>
                                    </p:set>
                                    <p:animEffect transition="in" filter="fade">
                                      <p:cBhvr>
                                        <p:cTn id="7" dur="1000"/>
                                        <p:tgtEl>
                                          <p:spTgt spid="144">
                                            <p:txEl>
                                              <p:pRg st="0" end="0"/>
                                            </p:txEl>
                                          </p:spTgt>
                                        </p:tgtEl>
                                      </p:cBhvr>
                                    </p:animEffect>
                                    <p:anim calcmode="lin" valueType="num">
                                      <p:cBhvr>
                                        <p:cTn id="8" dur="1000" fill="hold"/>
                                        <p:tgtEl>
                                          <p:spTgt spid="14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Working principle and basic architecture of </a:t>
            </a:r>
            <a:r>
              <a:rPr lang="en-US" dirty="0">
                <a:solidFill>
                  <a:schemeClr val="accent1"/>
                </a:solidFill>
              </a:rPr>
              <a:t>processors</a:t>
            </a:r>
            <a:endParaRPr dirty="0"/>
          </a:p>
        </p:txBody>
      </p:sp>
      <p:sp>
        <p:nvSpPr>
          <p:cNvPr id="181" name="Google Shape;181;p21"/>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dirty="0"/>
          </a:p>
        </p:txBody>
      </p:sp>
      <p:pic>
        <p:nvPicPr>
          <p:cNvPr id="3" name="Picture 2">
            <a:extLst>
              <a:ext uri="{FF2B5EF4-FFF2-40B4-BE49-F238E27FC236}">
                <a16:creationId xmlns:a16="http://schemas.microsoft.com/office/drawing/2014/main" id="{D8E26DFC-E6AB-4A87-BC65-D48EC01020F4}"/>
              </a:ext>
            </a:extLst>
          </p:cNvPr>
          <p:cNvPicPr>
            <a:picLocks noChangeAspect="1"/>
          </p:cNvPicPr>
          <p:nvPr/>
        </p:nvPicPr>
        <p:blipFill>
          <a:blip r:embed="rId4"/>
          <a:stretch>
            <a:fillRect/>
          </a:stretch>
        </p:blipFill>
        <p:spPr>
          <a:xfrm>
            <a:off x="1104900" y="1362075"/>
            <a:ext cx="3781330" cy="2187816"/>
          </a:xfrm>
          <a:prstGeom prst="rect">
            <a:avLst/>
          </a:prstGeom>
        </p:spPr>
      </p:pic>
      <p:pic>
        <p:nvPicPr>
          <p:cNvPr id="5" name="Picture 4">
            <a:extLst>
              <a:ext uri="{FF2B5EF4-FFF2-40B4-BE49-F238E27FC236}">
                <a16:creationId xmlns:a16="http://schemas.microsoft.com/office/drawing/2014/main" id="{BFAB17A3-C821-4A25-B931-C8F8E07116BE}"/>
              </a:ext>
            </a:extLst>
          </p:cNvPr>
          <p:cNvPicPr>
            <a:picLocks noChangeAspect="1"/>
          </p:cNvPicPr>
          <p:nvPr/>
        </p:nvPicPr>
        <p:blipFill>
          <a:blip r:embed="rId5"/>
          <a:stretch>
            <a:fillRect/>
          </a:stretch>
        </p:blipFill>
        <p:spPr>
          <a:xfrm>
            <a:off x="3510375" y="2804129"/>
            <a:ext cx="5038725" cy="1739173"/>
          </a:xfrm>
          <a:prstGeom prst="rect">
            <a:avLst/>
          </a:prstGeom>
        </p:spPr>
      </p:pic>
      <p:sp>
        <p:nvSpPr>
          <p:cNvPr id="7" name="TextBox 6">
            <a:extLst>
              <a:ext uri="{FF2B5EF4-FFF2-40B4-BE49-F238E27FC236}">
                <a16:creationId xmlns:a16="http://schemas.microsoft.com/office/drawing/2014/main" id="{991C802E-4859-47ED-85F0-4E8CB64B9FC9}"/>
              </a:ext>
            </a:extLst>
          </p:cNvPr>
          <p:cNvSpPr txBox="1"/>
          <p:nvPr/>
        </p:nvSpPr>
        <p:spPr>
          <a:xfrm>
            <a:off x="5505450" y="1740354"/>
            <a:ext cx="2857500" cy="523220"/>
          </a:xfrm>
          <a:prstGeom prst="rect">
            <a:avLst/>
          </a:prstGeom>
          <a:noFill/>
        </p:spPr>
        <p:txBody>
          <a:bodyPr wrap="square" rtlCol="0">
            <a:spAutoFit/>
          </a:bodyPr>
          <a:lstStyle/>
          <a:p>
            <a:r>
              <a:rPr lang="en-US" dirty="0"/>
              <a:t> - BASIC ARCHITECHURE OF</a:t>
            </a:r>
          </a:p>
          <a:p>
            <a:r>
              <a:rPr lang="en-US" dirty="0"/>
              <a:t>   MICROPROCESSORS  </a:t>
            </a:r>
            <a:endParaRPr lang="en-IN" dirty="0"/>
          </a:p>
        </p:txBody>
      </p:sp>
      <p:sp>
        <p:nvSpPr>
          <p:cNvPr id="12" name="TextBox 11">
            <a:extLst>
              <a:ext uri="{FF2B5EF4-FFF2-40B4-BE49-F238E27FC236}">
                <a16:creationId xmlns:a16="http://schemas.microsoft.com/office/drawing/2014/main" id="{F359448E-F471-4684-A8C9-54C2DC2CF5B9}"/>
              </a:ext>
            </a:extLst>
          </p:cNvPr>
          <p:cNvSpPr txBox="1"/>
          <p:nvPr/>
        </p:nvSpPr>
        <p:spPr>
          <a:xfrm>
            <a:off x="1345613" y="3887382"/>
            <a:ext cx="2857500" cy="523220"/>
          </a:xfrm>
          <a:prstGeom prst="rect">
            <a:avLst/>
          </a:prstGeom>
          <a:noFill/>
        </p:spPr>
        <p:txBody>
          <a:bodyPr wrap="square" rtlCol="0">
            <a:spAutoFit/>
          </a:bodyPr>
          <a:lstStyle/>
          <a:p>
            <a:r>
              <a:rPr lang="en-US" dirty="0"/>
              <a:t> Working principle of</a:t>
            </a:r>
          </a:p>
          <a:p>
            <a:r>
              <a:rPr lang="en-US" dirty="0"/>
              <a:t> motherboards -</a:t>
            </a:r>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3" name="click.wav"/>
          </p:stSnd>
        </p:sndAc>
      </p:transition>
    </mc:Choice>
    <mc:Fallback xmlns="">
      <p:transition spd="slow">
        <p:fade/>
        <p:sndAc>
          <p:stSnd>
            <p:snd r:embed="rId6"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3" name="Picture 2">
            <a:extLst>
              <a:ext uri="{FF2B5EF4-FFF2-40B4-BE49-F238E27FC236}">
                <a16:creationId xmlns:a16="http://schemas.microsoft.com/office/drawing/2014/main" id="{B489AC05-2E66-4A50-8003-84F469E1B6CE}"/>
              </a:ext>
            </a:extLst>
          </p:cNvPr>
          <p:cNvPicPr>
            <a:picLocks noChangeAspect="1"/>
          </p:cNvPicPr>
          <p:nvPr/>
        </p:nvPicPr>
        <p:blipFill>
          <a:blip r:embed="rId4"/>
          <a:stretch>
            <a:fillRect/>
          </a:stretch>
        </p:blipFill>
        <p:spPr>
          <a:xfrm>
            <a:off x="4667250" y="1652587"/>
            <a:ext cx="4129766" cy="2638555"/>
          </a:xfrm>
          <a:prstGeom prst="rect">
            <a:avLst/>
          </a:prstGeom>
        </p:spPr>
      </p:pic>
      <p:sp>
        <p:nvSpPr>
          <p:cNvPr id="186" name="Google Shape;186;p22"/>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Evolution of </a:t>
            </a:r>
            <a:r>
              <a:rPr lang="en-US" dirty="0">
                <a:solidFill>
                  <a:schemeClr val="accent1"/>
                </a:solidFill>
              </a:rPr>
              <a:t>Microprocessors</a:t>
            </a:r>
            <a:endParaRPr dirty="0">
              <a:solidFill>
                <a:schemeClr val="accent1"/>
              </a:solidFill>
            </a:endParaRPr>
          </a:p>
        </p:txBody>
      </p:sp>
      <p:sp>
        <p:nvSpPr>
          <p:cNvPr id="188" name="Google Shape;188;p2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12" name="TextBox 11">
            <a:extLst>
              <a:ext uri="{FF2B5EF4-FFF2-40B4-BE49-F238E27FC236}">
                <a16:creationId xmlns:a16="http://schemas.microsoft.com/office/drawing/2014/main" id="{3CAEA2C9-F599-4E21-9C18-479FBF775E73}"/>
              </a:ext>
            </a:extLst>
          </p:cNvPr>
          <p:cNvSpPr txBox="1"/>
          <p:nvPr/>
        </p:nvSpPr>
        <p:spPr>
          <a:xfrm>
            <a:off x="175800" y="1448066"/>
            <a:ext cx="4858130" cy="2776401"/>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en-US" sz="1800" dirty="0">
                <a:solidFill>
                  <a:schemeClr val="tx1"/>
                </a:solidFill>
              </a:rPr>
              <a:t>1</a:t>
            </a:r>
            <a:r>
              <a:rPr lang="en-US" sz="1800" baseline="30000" dirty="0">
                <a:solidFill>
                  <a:schemeClr val="tx1"/>
                </a:solidFill>
              </a:rPr>
              <a:t>st</a:t>
            </a:r>
            <a:r>
              <a:rPr lang="en-US" sz="1800" dirty="0">
                <a:solidFill>
                  <a:schemeClr val="tx1"/>
                </a:solidFill>
              </a:rPr>
              <a:t>  Generation - Intel 4004</a:t>
            </a:r>
            <a:r>
              <a:rPr lang="en-IN" sz="1800" dirty="0">
                <a:solidFill>
                  <a:schemeClr val="tx1"/>
                </a:solidFill>
              </a:rPr>
              <a:t>, 4040</a:t>
            </a:r>
          </a:p>
          <a:p>
            <a:pPr marL="285750" indent="-285750">
              <a:lnSpc>
                <a:spcPct val="200000"/>
              </a:lnSpc>
              <a:buFont typeface="Wingdings" panose="05000000000000000000" pitchFamily="2" charset="2"/>
              <a:buChar char="q"/>
            </a:pPr>
            <a:r>
              <a:rPr lang="en-IN" sz="1800" dirty="0">
                <a:solidFill>
                  <a:schemeClr val="tx1"/>
                </a:solidFill>
              </a:rPr>
              <a:t>2</a:t>
            </a:r>
            <a:r>
              <a:rPr lang="en-IN" sz="1800" baseline="30000" dirty="0">
                <a:solidFill>
                  <a:schemeClr val="tx1"/>
                </a:solidFill>
              </a:rPr>
              <a:t>nd</a:t>
            </a:r>
            <a:r>
              <a:rPr lang="en-IN" sz="1800" dirty="0">
                <a:solidFill>
                  <a:schemeClr val="tx1"/>
                </a:solidFill>
              </a:rPr>
              <a:t> Generation - 8008, 8085 16bit</a:t>
            </a:r>
          </a:p>
          <a:p>
            <a:pPr marL="285750" indent="-285750">
              <a:lnSpc>
                <a:spcPct val="200000"/>
              </a:lnSpc>
              <a:buFont typeface="Wingdings" panose="05000000000000000000" pitchFamily="2" charset="2"/>
              <a:buChar char="q"/>
            </a:pPr>
            <a:r>
              <a:rPr lang="en-IN" sz="1800" dirty="0">
                <a:solidFill>
                  <a:schemeClr val="tx1"/>
                </a:solidFill>
              </a:rPr>
              <a:t>3</a:t>
            </a:r>
            <a:r>
              <a:rPr lang="en-IN" sz="1800" baseline="30000" dirty="0">
                <a:solidFill>
                  <a:schemeClr val="tx1"/>
                </a:solidFill>
              </a:rPr>
              <a:t>rd</a:t>
            </a:r>
            <a:r>
              <a:rPr lang="en-IN" sz="1800" dirty="0">
                <a:solidFill>
                  <a:schemeClr val="tx1"/>
                </a:solidFill>
              </a:rPr>
              <a:t> Generation - 8088, 80186 24bit</a:t>
            </a:r>
          </a:p>
          <a:p>
            <a:pPr marL="285750" indent="-285750">
              <a:lnSpc>
                <a:spcPct val="200000"/>
              </a:lnSpc>
              <a:buFont typeface="Wingdings" panose="05000000000000000000" pitchFamily="2" charset="2"/>
              <a:buChar char="q"/>
            </a:pPr>
            <a:r>
              <a:rPr lang="en-IN" sz="1800" dirty="0">
                <a:solidFill>
                  <a:schemeClr val="tx1"/>
                </a:solidFill>
              </a:rPr>
              <a:t>4</a:t>
            </a:r>
            <a:r>
              <a:rPr lang="en-IN" sz="1800" baseline="30000" dirty="0">
                <a:solidFill>
                  <a:schemeClr val="tx1"/>
                </a:solidFill>
              </a:rPr>
              <a:t>th</a:t>
            </a:r>
            <a:r>
              <a:rPr lang="en-IN" sz="1800" dirty="0">
                <a:solidFill>
                  <a:schemeClr val="tx1"/>
                </a:solidFill>
              </a:rPr>
              <a:t> Generation - 80386, Pentium x86</a:t>
            </a:r>
          </a:p>
          <a:p>
            <a:pPr marL="285750" indent="-285750">
              <a:lnSpc>
                <a:spcPct val="200000"/>
              </a:lnSpc>
              <a:buFont typeface="Wingdings" panose="05000000000000000000" pitchFamily="2" charset="2"/>
              <a:buChar char="q"/>
            </a:pPr>
            <a:r>
              <a:rPr lang="en-IN" sz="1800" dirty="0">
                <a:solidFill>
                  <a:schemeClr val="tx1"/>
                </a:solidFill>
              </a:rPr>
              <a:t>5</a:t>
            </a:r>
            <a:r>
              <a:rPr lang="en-IN" sz="1800" baseline="30000" dirty="0">
                <a:solidFill>
                  <a:schemeClr val="tx1"/>
                </a:solidFill>
              </a:rPr>
              <a:t>th</a:t>
            </a:r>
            <a:r>
              <a:rPr lang="en-IN" sz="1800" dirty="0">
                <a:solidFill>
                  <a:schemeClr val="tx1"/>
                </a:solidFill>
              </a:rPr>
              <a:t> Generation – </a:t>
            </a:r>
            <a:r>
              <a:rPr lang="en-IN" sz="1800" dirty="0" err="1">
                <a:solidFill>
                  <a:schemeClr val="tx1"/>
                </a:solidFill>
              </a:rPr>
              <a:t>Amd</a:t>
            </a:r>
            <a:r>
              <a:rPr lang="en-IN" sz="1800" dirty="0">
                <a:solidFill>
                  <a:schemeClr val="tx1"/>
                </a:solidFill>
              </a:rPr>
              <a:t> Athlon, Intel Core </a:t>
            </a:r>
            <a:endParaRPr lang="en-US" sz="1800"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3" name="click.wav"/>
          </p:stSnd>
        </p:sndAc>
      </p:transition>
    </mc:Choice>
    <mc:Fallback xmlns="">
      <p:transition spd="slow">
        <p:fade/>
        <p:sndAc>
          <p:stSnd>
            <p:snd r:embed="rId5"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xEl>
                                              <p:pRg st="3" end="3"/>
                                            </p:txEl>
                                          </p:spTgt>
                                        </p:tgtEl>
                                        <p:attrNameLst>
                                          <p:attrName>style.visibility</p:attrName>
                                        </p:attrNameLst>
                                      </p:cBhvr>
                                      <p:to>
                                        <p:strVal val="visible"/>
                                      </p:to>
                                    </p:set>
                                    <p:animEffect transition="in" filter="fade">
                                      <p:cBhvr>
                                        <p:cTn id="28" dur="1000"/>
                                        <p:tgtEl>
                                          <p:spTgt spid="12">
                                            <p:txEl>
                                              <p:pRg st="3" end="3"/>
                                            </p:txEl>
                                          </p:spTgt>
                                        </p:tgtEl>
                                      </p:cBhvr>
                                    </p:animEffect>
                                    <p:anim calcmode="lin" valueType="num">
                                      <p:cBhvr>
                                        <p:cTn id="29"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
                                            <p:txEl>
                                              <p:pRg st="4" end="4"/>
                                            </p:txEl>
                                          </p:spTgt>
                                        </p:tgtEl>
                                        <p:attrNameLst>
                                          <p:attrName>style.visibility</p:attrName>
                                        </p:attrNameLst>
                                      </p:cBhvr>
                                      <p:to>
                                        <p:strVal val="visible"/>
                                      </p:to>
                                    </p:set>
                                    <p:animEffect transition="in" filter="fade">
                                      <p:cBhvr>
                                        <p:cTn id="35" dur="1000"/>
                                        <p:tgtEl>
                                          <p:spTgt spid="12">
                                            <p:txEl>
                                              <p:pRg st="4" end="4"/>
                                            </p:txEl>
                                          </p:spTgt>
                                        </p:tgtEl>
                                      </p:cBhvr>
                                    </p:animEffect>
                                    <p:anim calcmode="lin" valueType="num">
                                      <p:cBhvr>
                                        <p:cTn id="36"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8"/>
          <p:cNvSpPr/>
          <p:nvPr/>
        </p:nvSpPr>
        <p:spPr>
          <a:xfrm>
            <a:off x="6366850" y="0"/>
            <a:ext cx="4358174" cy="4821045"/>
          </a:xfrm>
          <a:custGeom>
            <a:avLst/>
            <a:gdLst/>
            <a:ahLst/>
            <a:cxnLst/>
            <a:rect l="l" t="t" r="r" b="b"/>
            <a:pathLst>
              <a:path w="127684" h="141245" extrusionOk="0">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rot="10800000">
            <a:off x="-1465862" y="161225"/>
            <a:ext cx="4358174" cy="4821045"/>
          </a:xfrm>
          <a:custGeom>
            <a:avLst/>
            <a:gdLst/>
            <a:ahLst/>
            <a:cxnLst/>
            <a:rect l="l" t="t" r="r" b="b"/>
            <a:pathLst>
              <a:path w="127684" h="141245" extrusionOk="0">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txBox="1">
            <a:spLocks noGrp="1"/>
          </p:cNvSpPr>
          <p:nvPr>
            <p:ph type="title"/>
          </p:nvPr>
        </p:nvSpPr>
        <p:spPr>
          <a:xfrm>
            <a:off x="1532925" y="1458897"/>
            <a:ext cx="5716200" cy="222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solidFill>
                  <a:schemeClr val="accent1"/>
                </a:solidFill>
              </a:rPr>
              <a:t>Monopoly</a:t>
            </a:r>
            <a:br>
              <a:rPr lang="en-IN" dirty="0">
                <a:solidFill>
                  <a:schemeClr val="accent1"/>
                </a:solidFill>
              </a:rPr>
            </a:br>
            <a:r>
              <a:rPr lang="en-IN" dirty="0">
                <a:solidFill>
                  <a:schemeClr val="tx1"/>
                </a:solidFill>
              </a:rPr>
              <a:t>of Companies</a:t>
            </a:r>
            <a:endParaRPr dirty="0">
              <a:solidFill>
                <a:schemeClr val="tx1"/>
              </a:solidFill>
            </a:endParaRPr>
          </a:p>
        </p:txBody>
      </p:sp>
      <p:grpSp>
        <p:nvGrpSpPr>
          <p:cNvPr id="521" name="Google Shape;521;p38"/>
          <p:cNvGrpSpPr/>
          <p:nvPr/>
        </p:nvGrpSpPr>
        <p:grpSpPr>
          <a:xfrm>
            <a:off x="3971925" y="3938450"/>
            <a:ext cx="1200150" cy="114300"/>
            <a:chOff x="752475" y="981075"/>
            <a:chExt cx="1200150" cy="114300"/>
          </a:xfrm>
        </p:grpSpPr>
        <p:sp>
          <p:nvSpPr>
            <p:cNvPr id="522" name="Google Shape;522;p38"/>
            <p:cNvSpPr/>
            <p:nvPr/>
          </p:nvSpPr>
          <p:spPr>
            <a:xfrm>
              <a:off x="7524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9334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11144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129540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14763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16573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18383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3" name="click.wav"/>
          </p:stSnd>
        </p:sndAc>
      </p:transition>
    </mc:Choice>
    <mc:Fallback xmlns="">
      <p:transition spd="slow">
        <p:fade/>
        <p:sndAc>
          <p:stSnd>
            <p:snd r:embed="rId4"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fade">
                                      <p:cBhvr>
                                        <p:cTn id="7" dur="1000"/>
                                        <p:tgtEl>
                                          <p:spTgt spid="518"/>
                                        </p:tgtEl>
                                      </p:cBhvr>
                                    </p:animEffect>
                                    <p:anim calcmode="lin" valueType="num">
                                      <p:cBhvr>
                                        <p:cTn id="8" dur="1000" fill="hold"/>
                                        <p:tgtEl>
                                          <p:spTgt spid="518"/>
                                        </p:tgtEl>
                                        <p:attrNameLst>
                                          <p:attrName>ppt_x</p:attrName>
                                        </p:attrNameLst>
                                      </p:cBhvr>
                                      <p:tavLst>
                                        <p:tav tm="0">
                                          <p:val>
                                            <p:strVal val="#ppt_x"/>
                                          </p:val>
                                        </p:tav>
                                        <p:tav tm="100000">
                                          <p:val>
                                            <p:strVal val="#ppt_x"/>
                                          </p:val>
                                        </p:tav>
                                      </p:tavLst>
                                    </p:anim>
                                    <p:anim calcmode="lin" valueType="num">
                                      <p:cBhvr>
                                        <p:cTn id="9" dur="1000" fill="hold"/>
                                        <p:tgtEl>
                                          <p:spTgt spid="5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19"/>
                                        </p:tgtEl>
                                        <p:attrNameLst>
                                          <p:attrName>style.visibility</p:attrName>
                                        </p:attrNameLst>
                                      </p:cBhvr>
                                      <p:to>
                                        <p:strVal val="visible"/>
                                      </p:to>
                                    </p:set>
                                    <p:animEffect transition="in" filter="fade">
                                      <p:cBhvr>
                                        <p:cTn id="14" dur="1000"/>
                                        <p:tgtEl>
                                          <p:spTgt spid="519"/>
                                        </p:tgtEl>
                                      </p:cBhvr>
                                    </p:animEffect>
                                    <p:anim calcmode="lin" valueType="num">
                                      <p:cBhvr>
                                        <p:cTn id="15" dur="1000" fill="hold"/>
                                        <p:tgtEl>
                                          <p:spTgt spid="519"/>
                                        </p:tgtEl>
                                        <p:attrNameLst>
                                          <p:attrName>ppt_x</p:attrName>
                                        </p:attrNameLst>
                                      </p:cBhvr>
                                      <p:tavLst>
                                        <p:tav tm="0">
                                          <p:val>
                                            <p:strVal val="#ppt_x"/>
                                          </p:val>
                                        </p:tav>
                                        <p:tav tm="100000">
                                          <p:val>
                                            <p:strVal val="#ppt_x"/>
                                          </p:val>
                                        </p:tav>
                                      </p:tavLst>
                                    </p:anim>
                                    <p:anim calcmode="lin" valueType="num">
                                      <p:cBhvr>
                                        <p:cTn id="16" dur="1000" fill="hold"/>
                                        <p:tgtEl>
                                          <p:spTgt spid="5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animBg="1"/>
      <p:bldP spid="5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6F61D-C8FA-4B48-8068-5B2713A7CB08}"/>
              </a:ext>
            </a:extLst>
          </p:cNvPr>
          <p:cNvSpPr>
            <a:spLocks noGrp="1"/>
          </p:cNvSpPr>
          <p:nvPr>
            <p:ph type="title"/>
          </p:nvPr>
        </p:nvSpPr>
        <p:spPr/>
        <p:txBody>
          <a:bodyPr/>
          <a:lstStyle/>
          <a:p>
            <a:r>
              <a:rPr lang="en-US" dirty="0">
                <a:solidFill>
                  <a:schemeClr val="accent1"/>
                </a:solidFill>
              </a:rPr>
              <a:t>Monopoly of Intel and </a:t>
            </a:r>
            <a:r>
              <a:rPr lang="en-US" dirty="0" err="1">
                <a:solidFill>
                  <a:schemeClr val="accent1"/>
                </a:solidFill>
              </a:rPr>
              <a:t>Amd</a:t>
            </a:r>
            <a:r>
              <a:rPr lang="en-US" dirty="0">
                <a:solidFill>
                  <a:schemeClr val="accent1"/>
                </a:solidFill>
              </a:rPr>
              <a:t>:</a:t>
            </a:r>
            <a:endParaRPr lang="en-IN" dirty="0"/>
          </a:p>
        </p:txBody>
      </p:sp>
      <p:sp>
        <p:nvSpPr>
          <p:cNvPr id="3" name="Slide Number Placeholder 2">
            <a:extLst>
              <a:ext uri="{FF2B5EF4-FFF2-40B4-BE49-F238E27FC236}">
                <a16:creationId xmlns:a16="http://schemas.microsoft.com/office/drawing/2014/main" id="{B6D96501-3A75-4B4C-8EBA-89029E79E4F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
        <p:nvSpPr>
          <p:cNvPr id="5" name="TextBox 4">
            <a:extLst>
              <a:ext uri="{FF2B5EF4-FFF2-40B4-BE49-F238E27FC236}">
                <a16:creationId xmlns:a16="http://schemas.microsoft.com/office/drawing/2014/main" id="{9BA6D887-D5DA-46E3-BAB0-DDA86D8D4C25}"/>
              </a:ext>
            </a:extLst>
          </p:cNvPr>
          <p:cNvSpPr txBox="1"/>
          <p:nvPr/>
        </p:nvSpPr>
        <p:spPr>
          <a:xfrm>
            <a:off x="594900" y="1209019"/>
            <a:ext cx="5261262" cy="3416320"/>
          </a:xfrm>
          <a:prstGeom prst="rect">
            <a:avLst/>
          </a:prstGeom>
          <a:noFill/>
        </p:spPr>
        <p:txBody>
          <a:bodyPr wrap="square">
            <a:spAutoFit/>
          </a:bodyPr>
          <a:lstStyle/>
          <a:p>
            <a:pPr marL="139700" indent="0">
              <a:buNone/>
            </a:pPr>
            <a:r>
              <a:rPr lang="en-US" sz="1800" dirty="0">
                <a:latin typeface="Dosis" pitchFamily="2" charset="0"/>
                <a:cs typeface="Arial" panose="020B0604020202020204" pitchFamily="34" charset="0"/>
              </a:rPr>
              <a:t>We'll take a look at the history of competition between Intel and AMD and try to explain why AMD has been, and remains, Intel's only real competitor. Intel was co-founded in mid-1968 by Gordon Moore, known for formulating Moore's Law, and by Robert Noyce, who helped invent the silicon integrated circuit. Both men were former employees of Fairchild Semiconductor, an early and influential pioneer in integrated circuit technology. AMD was founded a few months later in 1969, also by former employees of Fairchild Semiconductor. The two companies </a:t>
            </a:r>
          </a:p>
          <a:p>
            <a:pPr marL="139700" indent="0">
              <a:buNone/>
            </a:pPr>
            <a:r>
              <a:rPr lang="en-US" sz="1800" dirty="0">
                <a:latin typeface="Dosis" pitchFamily="2" charset="0"/>
                <a:cs typeface="Arial" panose="020B0604020202020204" pitchFamily="34" charset="0"/>
              </a:rPr>
              <a:t>have, therefore, a shared lineage and similar origins.</a:t>
            </a:r>
            <a:endParaRPr lang="en-IN" sz="1800" dirty="0">
              <a:latin typeface="Dosis" pitchFamily="2" charset="0"/>
              <a:cs typeface="Arial" panose="020B0604020202020204" pitchFamily="34" charset="0"/>
            </a:endParaRPr>
          </a:p>
        </p:txBody>
      </p:sp>
      <p:pic>
        <p:nvPicPr>
          <p:cNvPr id="6" name="Picture 5">
            <a:extLst>
              <a:ext uri="{FF2B5EF4-FFF2-40B4-BE49-F238E27FC236}">
                <a16:creationId xmlns:a16="http://schemas.microsoft.com/office/drawing/2014/main" id="{9CF18CE2-4F33-4CA3-8AFF-B28B80632007}"/>
              </a:ext>
            </a:extLst>
          </p:cNvPr>
          <p:cNvPicPr>
            <a:picLocks noChangeAspect="1"/>
          </p:cNvPicPr>
          <p:nvPr/>
        </p:nvPicPr>
        <p:blipFill>
          <a:blip r:embed="rId3"/>
          <a:stretch>
            <a:fillRect/>
          </a:stretch>
        </p:blipFill>
        <p:spPr>
          <a:xfrm>
            <a:off x="5716311" y="1880323"/>
            <a:ext cx="3138591" cy="2073712"/>
          </a:xfrm>
          <a:prstGeom prst="rect">
            <a:avLst/>
          </a:prstGeom>
        </p:spPr>
      </p:pic>
    </p:spTree>
    <p:extLst>
      <p:ext uri="{BB962C8B-B14F-4D97-AF65-F5344CB8AC3E}">
        <p14:creationId xmlns:p14="http://schemas.microsoft.com/office/powerpoint/2010/main" val="3297690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4"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William · SlidesCarnival</Template>
  <TotalTime>446</TotalTime>
  <Words>1378</Words>
  <Application>Microsoft Office PowerPoint</Application>
  <PresentationFormat>On-screen Show (16:9)</PresentationFormat>
  <Paragraphs>91</Paragraphs>
  <Slides>17</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17</vt:i4>
      </vt:variant>
    </vt:vector>
  </HeadingPairs>
  <TitlesOfParts>
    <vt:vector size="29" baseType="lpstr">
      <vt:lpstr>Calibri</vt:lpstr>
      <vt:lpstr>Wingdings</vt:lpstr>
      <vt:lpstr>DM Sans</vt:lpstr>
      <vt:lpstr>Oswald</vt:lpstr>
      <vt:lpstr>Segoe UI Emoji</vt:lpstr>
      <vt:lpstr>Roboto</vt:lpstr>
      <vt:lpstr>Arial</vt:lpstr>
      <vt:lpstr>Dosis</vt:lpstr>
      <vt:lpstr>Oswald ExtraLight</vt:lpstr>
      <vt:lpstr>Times New Roman</vt:lpstr>
      <vt:lpstr>William template</vt:lpstr>
      <vt:lpstr>1_William template</vt:lpstr>
      <vt:lpstr>EVOLUTION  OF MICRO-PROCESSORS</vt:lpstr>
      <vt:lpstr>01</vt:lpstr>
      <vt:lpstr>ABSTRACT</vt:lpstr>
      <vt:lpstr>INTRODUCTION TO MICROPROCESSOR</vt:lpstr>
      <vt:lpstr>WHAT IS A MICROPROCESSOR</vt:lpstr>
      <vt:lpstr>Working principle and basic architecture of processors</vt:lpstr>
      <vt:lpstr>Evolution of Microprocessors</vt:lpstr>
      <vt:lpstr>Monopoly of Companies</vt:lpstr>
      <vt:lpstr>Monopoly of Intel and Amd:</vt:lpstr>
      <vt:lpstr>Availability of architectures</vt:lpstr>
      <vt:lpstr>Forgotten history of Amd</vt:lpstr>
      <vt:lpstr>Current market situation</vt:lpstr>
      <vt:lpstr>The rise of mobile SOCs</vt:lpstr>
      <vt:lpstr>India’s contributions in microprocessors industry</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FOURFLIX –  A NEXT-GEN  OTT PLATFORM</dc:title>
  <cp:lastModifiedBy>Falcon Ethics</cp:lastModifiedBy>
  <cp:revision>136</cp:revision>
  <dcterms:modified xsi:type="dcterms:W3CDTF">2022-06-29T19:37:32Z</dcterms:modified>
</cp:coreProperties>
</file>